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260" r:id="rId5"/>
    <p:sldId id="339" r:id="rId6"/>
    <p:sldId id="308" r:id="rId7"/>
    <p:sldId id="276" r:id="rId8"/>
    <p:sldId id="341" r:id="rId9"/>
    <p:sldId id="320" r:id="rId10"/>
    <p:sldId id="310" r:id="rId11"/>
    <p:sldId id="325" r:id="rId12"/>
    <p:sldId id="286" r:id="rId13"/>
    <p:sldId id="326" r:id="rId14"/>
    <p:sldId id="300" r:id="rId15"/>
    <p:sldId id="263" r:id="rId16"/>
    <p:sldId id="335" r:id="rId17"/>
    <p:sldId id="328" r:id="rId18"/>
    <p:sldId id="333" r:id="rId19"/>
    <p:sldId id="337" r:id="rId20"/>
    <p:sldId id="338" r:id="rId21"/>
    <p:sldId id="330" r:id="rId22"/>
    <p:sldId id="331" r:id="rId23"/>
    <p:sldId id="315" r:id="rId24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8" userDrawn="1">
          <p15:clr>
            <a:srgbClr val="A4A3A4"/>
          </p15:clr>
        </p15:guide>
        <p15:guide id="2" pos="39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9F3B70"/>
    <a:srgbClr val="FF0000"/>
    <a:srgbClr val="F4EE00"/>
    <a:srgbClr val="798C93"/>
    <a:srgbClr val="E6E6E6"/>
    <a:srgbClr val="9DABB0"/>
    <a:srgbClr val="888EA8"/>
    <a:srgbClr val="FF9933"/>
    <a:srgbClr val="F2E5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054F88-13E3-443A-95A9-AD360817F53C}" v="64" dt="2026-04-27T10:52:03.6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46" autoAdjust="0"/>
    <p:restoredTop sz="64901" autoAdjust="0"/>
  </p:normalViewPr>
  <p:slideViewPr>
    <p:cSldViewPr snapToGrid="0">
      <p:cViewPr varScale="1">
        <p:scale>
          <a:sx n="72" d="100"/>
          <a:sy n="72" d="100"/>
        </p:scale>
        <p:origin x="1548" y="54"/>
      </p:cViewPr>
      <p:guideLst>
        <p:guide orient="horz" pos="618"/>
        <p:guide pos="39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7" d="100"/>
          <a:sy n="107" d="100"/>
        </p:scale>
        <p:origin x="2982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rbara Biskopstø Thorsteinsson" userId="bd63d054-2f8b-4f22-99d8-14f4e8a47212" providerId="ADAL" clId="{64F9C19F-9F46-44FE-8B30-03ECB3FDD56D}"/>
    <pc:docChg chg="undo custSel addSld delSld modSld sldOrd">
      <pc:chgData name="Barbara Biskopstø Thorsteinsson" userId="bd63d054-2f8b-4f22-99d8-14f4e8a47212" providerId="ADAL" clId="{64F9C19F-9F46-44FE-8B30-03ECB3FDD56D}" dt="2026-04-27T11:07:08.153" v="18921" actId="20577"/>
      <pc:docMkLst>
        <pc:docMk/>
      </pc:docMkLst>
      <pc:sldChg chg="addSp modSp mod">
        <pc:chgData name="Barbara Biskopstø Thorsteinsson" userId="bd63d054-2f8b-4f22-99d8-14f4e8a47212" providerId="ADAL" clId="{64F9C19F-9F46-44FE-8B30-03ECB3FDD56D}" dt="2026-04-26T09:30:04.801" v="308" actId="255"/>
        <pc:sldMkLst>
          <pc:docMk/>
          <pc:sldMk cId="956991902" sldId="260"/>
        </pc:sldMkLst>
        <pc:spChg chg="add mod">
          <ac:chgData name="Barbara Biskopstø Thorsteinsson" userId="bd63d054-2f8b-4f22-99d8-14f4e8a47212" providerId="ADAL" clId="{64F9C19F-9F46-44FE-8B30-03ECB3FDD56D}" dt="2026-04-26T09:30:04.801" v="308" actId="255"/>
          <ac:spMkLst>
            <pc:docMk/>
            <pc:sldMk cId="956991902" sldId="260"/>
            <ac:spMk id="4" creationId="{C19D6456-21C2-CD9B-FEA7-EA39651ED939}"/>
          </ac:spMkLst>
        </pc:spChg>
      </pc:sldChg>
      <pc:sldChg chg="modNotesTx">
        <pc:chgData name="Barbara Biskopstø Thorsteinsson" userId="bd63d054-2f8b-4f22-99d8-14f4e8a47212" providerId="ADAL" clId="{64F9C19F-9F46-44FE-8B30-03ECB3FDD56D}" dt="2026-04-26T11:52:22.535" v="15589" actId="6549"/>
        <pc:sldMkLst>
          <pc:docMk/>
          <pc:sldMk cId="3637465151" sldId="263"/>
        </pc:sldMkLst>
      </pc:sldChg>
      <pc:sldChg chg="addSp delSp mod modNotesTx">
        <pc:chgData name="Barbara Biskopstø Thorsteinsson" userId="bd63d054-2f8b-4f22-99d8-14f4e8a47212" providerId="ADAL" clId="{64F9C19F-9F46-44FE-8B30-03ECB3FDD56D}" dt="2026-04-26T10:15:21.679" v="3682" actId="20577"/>
        <pc:sldMkLst>
          <pc:docMk/>
          <pc:sldMk cId="2999023599" sldId="276"/>
        </pc:sldMkLst>
        <pc:picChg chg="add del">
          <ac:chgData name="Barbara Biskopstø Thorsteinsson" userId="bd63d054-2f8b-4f22-99d8-14f4e8a47212" providerId="ADAL" clId="{64F9C19F-9F46-44FE-8B30-03ECB3FDD56D}" dt="2026-04-26T09:59:08.086" v="2710" actId="478"/>
          <ac:picMkLst>
            <pc:docMk/>
            <pc:sldMk cId="2999023599" sldId="276"/>
            <ac:picMk id="6" creationId="{170F3C79-9FD1-EF4C-B31B-4C5F75EE8F17}"/>
          </ac:picMkLst>
        </pc:picChg>
      </pc:sldChg>
      <pc:sldChg chg="modNotesTx">
        <pc:chgData name="Barbara Biskopstø Thorsteinsson" userId="bd63d054-2f8b-4f22-99d8-14f4e8a47212" providerId="ADAL" clId="{64F9C19F-9F46-44FE-8B30-03ECB3FDD56D}" dt="2026-04-26T10:36:00.404" v="5148" actId="20577"/>
        <pc:sldMkLst>
          <pc:docMk/>
          <pc:sldMk cId="726216209" sldId="286"/>
        </pc:sldMkLst>
      </pc:sldChg>
      <pc:sldChg chg="modNotesTx">
        <pc:chgData name="Barbara Biskopstø Thorsteinsson" userId="bd63d054-2f8b-4f22-99d8-14f4e8a47212" providerId="ADAL" clId="{64F9C19F-9F46-44FE-8B30-03ECB3FDD56D}" dt="2026-04-26T10:48:16.666" v="6738" actId="20577"/>
        <pc:sldMkLst>
          <pc:docMk/>
          <pc:sldMk cId="541322617" sldId="300"/>
        </pc:sldMkLst>
      </pc:sldChg>
      <pc:sldChg chg="addSp delSp modSp mod modNotesTx">
        <pc:chgData name="Barbara Biskopstø Thorsteinsson" userId="bd63d054-2f8b-4f22-99d8-14f4e8a47212" providerId="ADAL" clId="{64F9C19F-9F46-44FE-8B30-03ECB3FDD56D}" dt="2026-04-26T09:56:49.903" v="2659" actId="20577"/>
        <pc:sldMkLst>
          <pc:docMk/>
          <pc:sldMk cId="1674252302" sldId="308"/>
        </pc:sldMkLst>
        <pc:spChg chg="add mod">
          <ac:chgData name="Barbara Biskopstø Thorsteinsson" userId="bd63d054-2f8b-4f22-99d8-14f4e8a47212" providerId="ADAL" clId="{64F9C19F-9F46-44FE-8B30-03ECB3FDD56D}" dt="2026-04-26T09:36:36.041" v="508"/>
          <ac:spMkLst>
            <pc:docMk/>
            <pc:sldMk cId="1674252302" sldId="308"/>
            <ac:spMk id="5" creationId="{ECEC4EFA-FF5F-2E06-BCA9-D6372FC2E47E}"/>
          </ac:spMkLst>
        </pc:spChg>
        <pc:spChg chg="add mod">
          <ac:chgData name="Barbara Biskopstø Thorsteinsson" userId="bd63d054-2f8b-4f22-99d8-14f4e8a47212" providerId="ADAL" clId="{64F9C19F-9F46-44FE-8B30-03ECB3FDD56D}" dt="2026-04-26T09:36:36.041" v="508"/>
          <ac:spMkLst>
            <pc:docMk/>
            <pc:sldMk cId="1674252302" sldId="308"/>
            <ac:spMk id="6" creationId="{1829C28B-B40C-2C43-DF7A-FE93D7F2C0F8}"/>
          </ac:spMkLst>
        </pc:spChg>
        <pc:picChg chg="add mod">
          <ac:chgData name="Barbara Biskopstø Thorsteinsson" userId="bd63d054-2f8b-4f22-99d8-14f4e8a47212" providerId="ADAL" clId="{64F9C19F-9F46-44FE-8B30-03ECB3FDD56D}" dt="2026-04-26T09:36:27.399" v="507"/>
          <ac:picMkLst>
            <pc:docMk/>
            <pc:sldMk cId="1674252302" sldId="308"/>
            <ac:picMk id="2" creationId="{7B4498AE-53EE-1486-F7DD-527C22C19FBA}"/>
          </ac:picMkLst>
        </pc:picChg>
        <pc:picChg chg="add mod">
          <ac:chgData name="Barbara Biskopstø Thorsteinsson" userId="bd63d054-2f8b-4f22-99d8-14f4e8a47212" providerId="ADAL" clId="{64F9C19F-9F46-44FE-8B30-03ECB3FDD56D}" dt="2026-04-26T09:36:36.041" v="508"/>
          <ac:picMkLst>
            <pc:docMk/>
            <pc:sldMk cId="1674252302" sldId="308"/>
            <ac:picMk id="3" creationId="{7F0D02B5-1F51-172A-59EC-443AD1FDF61E}"/>
          </ac:picMkLst>
        </pc:picChg>
        <pc:picChg chg="del">
          <ac:chgData name="Barbara Biskopstø Thorsteinsson" userId="bd63d054-2f8b-4f22-99d8-14f4e8a47212" providerId="ADAL" clId="{64F9C19F-9F46-44FE-8B30-03ECB3FDD56D}" dt="2026-04-26T09:36:27.011" v="506" actId="478"/>
          <ac:picMkLst>
            <pc:docMk/>
            <pc:sldMk cId="1674252302" sldId="308"/>
            <ac:picMk id="8" creationId="{02828218-C2AB-6A50-7E1D-3363B59C34B7}"/>
          </ac:picMkLst>
        </pc:picChg>
      </pc:sldChg>
      <pc:sldChg chg="modNotesTx">
        <pc:chgData name="Barbara Biskopstø Thorsteinsson" userId="bd63d054-2f8b-4f22-99d8-14f4e8a47212" providerId="ADAL" clId="{64F9C19F-9F46-44FE-8B30-03ECB3FDD56D}" dt="2026-04-26T10:29:06.973" v="4893" actId="6549"/>
        <pc:sldMkLst>
          <pc:docMk/>
          <pc:sldMk cId="3985224642" sldId="310"/>
        </pc:sldMkLst>
      </pc:sldChg>
      <pc:sldChg chg="modNotesTx">
        <pc:chgData name="Barbara Biskopstø Thorsteinsson" userId="bd63d054-2f8b-4f22-99d8-14f4e8a47212" providerId="ADAL" clId="{64F9C19F-9F46-44FE-8B30-03ECB3FDD56D}" dt="2026-04-26T10:25:26.387" v="4318" actId="20577"/>
        <pc:sldMkLst>
          <pc:docMk/>
          <pc:sldMk cId="1281164138" sldId="320"/>
        </pc:sldMkLst>
      </pc:sldChg>
      <pc:sldChg chg="modNotesTx">
        <pc:chgData name="Barbara Biskopstø Thorsteinsson" userId="bd63d054-2f8b-4f22-99d8-14f4e8a47212" providerId="ADAL" clId="{64F9C19F-9F46-44FE-8B30-03ECB3FDD56D}" dt="2026-04-26T10:29:57.084" v="4912" actId="20577"/>
        <pc:sldMkLst>
          <pc:docMk/>
          <pc:sldMk cId="2043427013" sldId="325"/>
        </pc:sldMkLst>
      </pc:sldChg>
      <pc:sldChg chg="addSp modSp mod modAnim modNotesTx">
        <pc:chgData name="Barbara Biskopstø Thorsteinsson" userId="bd63d054-2f8b-4f22-99d8-14f4e8a47212" providerId="ADAL" clId="{64F9C19F-9F46-44FE-8B30-03ECB3FDD56D}" dt="2026-04-26T11:52:42.670" v="15603" actId="6549"/>
        <pc:sldMkLst>
          <pc:docMk/>
          <pc:sldMk cId="749788167" sldId="326"/>
        </pc:sldMkLst>
        <pc:spChg chg="add mod">
          <ac:chgData name="Barbara Biskopstø Thorsteinsson" userId="bd63d054-2f8b-4f22-99d8-14f4e8a47212" providerId="ADAL" clId="{64F9C19F-9F46-44FE-8B30-03ECB3FDD56D}" dt="2026-04-26T10:40:17.070" v="5695" actId="1582"/>
          <ac:spMkLst>
            <pc:docMk/>
            <pc:sldMk cId="749788167" sldId="326"/>
            <ac:spMk id="2" creationId="{4BD51677-EA29-2BBB-C61C-432DB11448C1}"/>
          </ac:spMkLst>
        </pc:spChg>
        <pc:spChg chg="add mod">
          <ac:chgData name="Barbara Biskopstø Thorsteinsson" userId="bd63d054-2f8b-4f22-99d8-14f4e8a47212" providerId="ADAL" clId="{64F9C19F-9F46-44FE-8B30-03ECB3FDD56D}" dt="2026-04-26T10:40:12.598" v="5694" actId="1582"/>
          <ac:spMkLst>
            <pc:docMk/>
            <pc:sldMk cId="749788167" sldId="326"/>
            <ac:spMk id="3" creationId="{F908BD4E-E53A-72C9-6A1C-0EBB8F50042A}"/>
          </ac:spMkLst>
        </pc:spChg>
        <pc:spChg chg="add mod">
          <ac:chgData name="Barbara Biskopstø Thorsteinsson" userId="bd63d054-2f8b-4f22-99d8-14f4e8a47212" providerId="ADAL" clId="{64F9C19F-9F46-44FE-8B30-03ECB3FDD56D}" dt="2026-04-26T10:40:34.289" v="5699" actId="693"/>
          <ac:spMkLst>
            <pc:docMk/>
            <pc:sldMk cId="749788167" sldId="326"/>
            <ac:spMk id="6" creationId="{D3BD2D97-CB14-AAF2-1054-68154E87EFF0}"/>
          </ac:spMkLst>
        </pc:spChg>
      </pc:sldChg>
      <pc:sldChg chg="modNotesTx">
        <pc:chgData name="Barbara Biskopstø Thorsteinsson" userId="bd63d054-2f8b-4f22-99d8-14f4e8a47212" providerId="ADAL" clId="{64F9C19F-9F46-44FE-8B30-03ECB3FDD56D}" dt="2026-04-26T11:31:33.657" v="13496" actId="114"/>
        <pc:sldMkLst>
          <pc:docMk/>
          <pc:sldMk cId="1428887247" sldId="328"/>
        </pc:sldMkLst>
      </pc:sldChg>
      <pc:sldChg chg="addSp delSp modSp mod modAnim modNotesTx">
        <pc:chgData name="Barbara Biskopstø Thorsteinsson" userId="bd63d054-2f8b-4f22-99d8-14f4e8a47212" providerId="ADAL" clId="{64F9C19F-9F46-44FE-8B30-03ECB3FDD56D}" dt="2026-04-27T11:07:08.153" v="18921" actId="20577"/>
        <pc:sldMkLst>
          <pc:docMk/>
          <pc:sldMk cId="47909912" sldId="330"/>
        </pc:sldMkLst>
        <pc:spChg chg="add mod">
          <ac:chgData name="Barbara Biskopstø Thorsteinsson" userId="bd63d054-2f8b-4f22-99d8-14f4e8a47212" providerId="ADAL" clId="{64F9C19F-9F46-44FE-8B30-03ECB3FDD56D}" dt="2026-04-26T11:45:01.181" v="15158" actId="693"/>
          <ac:spMkLst>
            <pc:docMk/>
            <pc:sldMk cId="47909912" sldId="330"/>
            <ac:spMk id="2" creationId="{909F35D3-37A0-4C21-9E1C-175674E85979}"/>
          </ac:spMkLst>
        </pc:spChg>
        <pc:spChg chg="add mod">
          <ac:chgData name="Barbara Biskopstø Thorsteinsson" userId="bd63d054-2f8b-4f22-99d8-14f4e8a47212" providerId="ADAL" clId="{64F9C19F-9F46-44FE-8B30-03ECB3FDD56D}" dt="2026-04-26T11:45:12.794" v="15161" actId="693"/>
          <ac:spMkLst>
            <pc:docMk/>
            <pc:sldMk cId="47909912" sldId="330"/>
            <ac:spMk id="4" creationId="{526D48DC-40C1-D70D-F9FF-062D81CB7998}"/>
          </ac:spMkLst>
        </pc:spChg>
        <pc:spChg chg="add del">
          <ac:chgData name="Barbara Biskopstø Thorsteinsson" userId="bd63d054-2f8b-4f22-99d8-14f4e8a47212" providerId="ADAL" clId="{64F9C19F-9F46-44FE-8B30-03ECB3FDD56D}" dt="2026-04-26T11:45:17.933" v="15163" actId="11529"/>
          <ac:spMkLst>
            <pc:docMk/>
            <pc:sldMk cId="47909912" sldId="330"/>
            <ac:spMk id="5" creationId="{02E92BB7-66E2-8748-100B-919A860E4EA2}"/>
          </ac:spMkLst>
        </pc:spChg>
      </pc:sldChg>
      <pc:sldChg chg="modNotesTx">
        <pc:chgData name="Barbara Biskopstø Thorsteinsson" userId="bd63d054-2f8b-4f22-99d8-14f4e8a47212" providerId="ADAL" clId="{64F9C19F-9F46-44FE-8B30-03ECB3FDD56D}" dt="2026-04-27T11:06:24.245" v="18863" actId="113"/>
        <pc:sldMkLst>
          <pc:docMk/>
          <pc:sldMk cId="1070325924" sldId="331"/>
        </pc:sldMkLst>
      </pc:sldChg>
      <pc:sldChg chg="addSp modSp del mod modAnim modNotesTx">
        <pc:chgData name="Barbara Biskopstø Thorsteinsson" userId="bd63d054-2f8b-4f22-99d8-14f4e8a47212" providerId="ADAL" clId="{64F9C19F-9F46-44FE-8B30-03ECB3FDD56D}" dt="2026-04-27T10:53:29.714" v="18712" actId="47"/>
        <pc:sldMkLst>
          <pc:docMk/>
          <pc:sldMk cId="1221530530" sldId="332"/>
        </pc:sldMkLst>
        <pc:picChg chg="add mod">
          <ac:chgData name="Barbara Biskopstø Thorsteinsson" userId="bd63d054-2f8b-4f22-99d8-14f4e8a47212" providerId="ADAL" clId="{64F9C19F-9F46-44FE-8B30-03ECB3FDD56D}" dt="2026-04-26T12:19:00.421" v="17495" actId="1076"/>
          <ac:picMkLst>
            <pc:docMk/>
            <pc:sldMk cId="1221530530" sldId="332"/>
            <ac:picMk id="2" creationId="{ECC26949-4DBA-449A-359F-3E1768FA9B3C}"/>
          </ac:picMkLst>
        </pc:picChg>
        <pc:picChg chg="add mod ord">
          <ac:chgData name="Barbara Biskopstø Thorsteinsson" userId="bd63d054-2f8b-4f22-99d8-14f4e8a47212" providerId="ADAL" clId="{64F9C19F-9F46-44FE-8B30-03ECB3FDD56D}" dt="2026-04-26T12:19:01.576" v="17496" actId="1076"/>
          <ac:picMkLst>
            <pc:docMk/>
            <pc:sldMk cId="1221530530" sldId="332"/>
            <ac:picMk id="3" creationId="{71C4D52C-F04E-AD55-4D7D-C677F6BFB249}"/>
          </ac:picMkLst>
        </pc:picChg>
        <pc:picChg chg="add mod ord">
          <ac:chgData name="Barbara Biskopstø Thorsteinsson" userId="bd63d054-2f8b-4f22-99d8-14f4e8a47212" providerId="ADAL" clId="{64F9C19F-9F46-44FE-8B30-03ECB3FDD56D}" dt="2026-04-26T12:20:42.637" v="17514" actId="1076"/>
          <ac:picMkLst>
            <pc:docMk/>
            <pc:sldMk cId="1221530530" sldId="332"/>
            <ac:picMk id="4" creationId="{C0F4BBD6-973C-DE3E-09A9-E2C5AB287321}"/>
          </ac:picMkLst>
        </pc:picChg>
        <pc:picChg chg="add mod">
          <ac:chgData name="Barbara Biskopstø Thorsteinsson" userId="bd63d054-2f8b-4f22-99d8-14f4e8a47212" providerId="ADAL" clId="{64F9C19F-9F46-44FE-8B30-03ECB3FDD56D}" dt="2026-04-26T12:20:43.989" v="17515" actId="1076"/>
          <ac:picMkLst>
            <pc:docMk/>
            <pc:sldMk cId="1221530530" sldId="332"/>
            <ac:picMk id="7" creationId="{1F0A5A64-94EC-814E-3BEB-65E7E165B200}"/>
          </ac:picMkLst>
        </pc:picChg>
        <pc:picChg chg="add mod">
          <ac:chgData name="Barbara Biskopstø Thorsteinsson" userId="bd63d054-2f8b-4f22-99d8-14f4e8a47212" providerId="ADAL" clId="{64F9C19F-9F46-44FE-8B30-03ECB3FDD56D}" dt="2026-04-26T12:21:23.867" v="17525" actId="1076"/>
          <ac:picMkLst>
            <pc:docMk/>
            <pc:sldMk cId="1221530530" sldId="332"/>
            <ac:picMk id="10" creationId="{E2C923E7-723F-E5E2-F433-820D91B37234}"/>
          </ac:picMkLst>
        </pc:picChg>
        <pc:picChg chg="add mod modCrop">
          <ac:chgData name="Barbara Biskopstø Thorsteinsson" userId="bd63d054-2f8b-4f22-99d8-14f4e8a47212" providerId="ADAL" clId="{64F9C19F-9F46-44FE-8B30-03ECB3FDD56D}" dt="2026-04-26T12:21:22.644" v="17524" actId="1076"/>
          <ac:picMkLst>
            <pc:docMk/>
            <pc:sldMk cId="1221530530" sldId="332"/>
            <ac:picMk id="13" creationId="{EA2925FD-A41E-6E93-7F37-1AF6378A22BA}"/>
          </ac:picMkLst>
        </pc:picChg>
      </pc:sldChg>
      <pc:sldChg chg="modSp mod ord modNotesTx">
        <pc:chgData name="Barbara Biskopstø Thorsteinsson" userId="bd63d054-2f8b-4f22-99d8-14f4e8a47212" providerId="ADAL" clId="{64F9C19F-9F46-44FE-8B30-03ECB3FDD56D}" dt="2026-04-27T10:53:09.811" v="18711"/>
        <pc:sldMkLst>
          <pc:docMk/>
          <pc:sldMk cId="4163026836" sldId="333"/>
        </pc:sldMkLst>
        <pc:picChg chg="mod">
          <ac:chgData name="Barbara Biskopstø Thorsteinsson" userId="bd63d054-2f8b-4f22-99d8-14f4e8a47212" providerId="ADAL" clId="{64F9C19F-9F46-44FE-8B30-03ECB3FDD56D}" dt="2026-04-26T12:08:39.131" v="16490" actId="1076"/>
          <ac:picMkLst>
            <pc:docMk/>
            <pc:sldMk cId="4163026836" sldId="333"/>
            <ac:picMk id="14" creationId="{7260767B-C6A8-17C4-768F-B9AE5FA10D80}"/>
          </ac:picMkLst>
        </pc:picChg>
        <pc:cxnChg chg="mod">
          <ac:chgData name="Barbara Biskopstø Thorsteinsson" userId="bd63d054-2f8b-4f22-99d8-14f4e8a47212" providerId="ADAL" clId="{64F9C19F-9F46-44FE-8B30-03ECB3FDD56D}" dt="2026-04-26T12:08:36.047" v="16489" actId="1076"/>
          <ac:cxnSpMkLst>
            <pc:docMk/>
            <pc:sldMk cId="4163026836" sldId="333"/>
            <ac:cxnSpMk id="6" creationId="{6B413AF2-71D9-5AF8-44A4-4DCC9FEB3CAD}"/>
          </ac:cxnSpMkLst>
        </pc:cxnChg>
      </pc:sldChg>
      <pc:sldChg chg="modNotesTx">
        <pc:chgData name="Barbara Biskopstø Thorsteinsson" userId="bd63d054-2f8b-4f22-99d8-14f4e8a47212" providerId="ADAL" clId="{64F9C19F-9F46-44FE-8B30-03ECB3FDD56D}" dt="2026-04-26T11:52:06.983" v="15561" actId="20577"/>
        <pc:sldMkLst>
          <pc:docMk/>
          <pc:sldMk cId="3192262246" sldId="335"/>
        </pc:sldMkLst>
      </pc:sldChg>
      <pc:sldChg chg="modNotesTx">
        <pc:chgData name="Barbara Biskopstø Thorsteinsson" userId="bd63d054-2f8b-4f22-99d8-14f4e8a47212" providerId="ADAL" clId="{64F9C19F-9F46-44FE-8B30-03ECB3FDD56D}" dt="2026-04-26T11:33:42.365" v="13707" actId="20577"/>
        <pc:sldMkLst>
          <pc:docMk/>
          <pc:sldMk cId="2417320117" sldId="337"/>
        </pc:sldMkLst>
      </pc:sldChg>
      <pc:sldChg chg="addSp delSp modSp mod modNotesTx">
        <pc:chgData name="Barbara Biskopstø Thorsteinsson" userId="bd63d054-2f8b-4f22-99d8-14f4e8a47212" providerId="ADAL" clId="{64F9C19F-9F46-44FE-8B30-03ECB3FDD56D}" dt="2026-04-27T11:06:12.032" v="18862" actId="20577"/>
        <pc:sldMkLst>
          <pc:docMk/>
          <pc:sldMk cId="1837708132" sldId="338"/>
        </pc:sldMkLst>
        <pc:picChg chg="add del mod">
          <ac:chgData name="Barbara Biskopstø Thorsteinsson" userId="bd63d054-2f8b-4f22-99d8-14f4e8a47212" providerId="ADAL" clId="{64F9C19F-9F46-44FE-8B30-03ECB3FDD56D}" dt="2026-04-27T10:51:36.014" v="18654" actId="478"/>
          <ac:picMkLst>
            <pc:docMk/>
            <pc:sldMk cId="1837708132" sldId="338"/>
            <ac:picMk id="2" creationId="{C5003A2D-3355-AC63-CFBB-B24491ABCA65}"/>
          </ac:picMkLst>
        </pc:picChg>
      </pc:sldChg>
      <pc:sldChg chg="modNotesTx">
        <pc:chgData name="Barbara Biskopstø Thorsteinsson" userId="bd63d054-2f8b-4f22-99d8-14f4e8a47212" providerId="ADAL" clId="{64F9C19F-9F46-44FE-8B30-03ECB3FDD56D}" dt="2026-04-26T10:22:55.170" v="4091" actId="113"/>
        <pc:sldMkLst>
          <pc:docMk/>
          <pc:sldMk cId="166707133" sldId="341"/>
        </pc:sldMkLst>
      </pc:sldChg>
      <pc:sldChg chg="addSp delSp modSp add del mod modAnim">
        <pc:chgData name="Barbara Biskopstø Thorsteinsson" userId="bd63d054-2f8b-4f22-99d8-14f4e8a47212" providerId="ADAL" clId="{64F9C19F-9F46-44FE-8B30-03ECB3FDD56D}" dt="2026-04-26T12:17:15.733" v="17334" actId="47"/>
        <pc:sldMkLst>
          <pc:docMk/>
          <pc:sldMk cId="3856790862" sldId="342"/>
        </pc:sldMkLst>
        <pc:spChg chg="add del">
          <ac:chgData name="Barbara Biskopstø Thorsteinsson" userId="bd63d054-2f8b-4f22-99d8-14f4e8a47212" providerId="ADAL" clId="{64F9C19F-9F46-44FE-8B30-03ECB3FDD56D}" dt="2026-04-26T12:00:40.306" v="16320" actId="478"/>
          <ac:spMkLst>
            <pc:docMk/>
            <pc:sldMk cId="3856790862" sldId="342"/>
            <ac:spMk id="3" creationId="{E8221B56-22A5-9502-47B3-D17758A72892}"/>
          </ac:spMkLst>
        </pc:spChg>
        <pc:spChg chg="add del mod">
          <ac:chgData name="Barbara Biskopstø Thorsteinsson" userId="bd63d054-2f8b-4f22-99d8-14f4e8a47212" providerId="ADAL" clId="{64F9C19F-9F46-44FE-8B30-03ECB3FDD56D}" dt="2026-04-26T12:08:59.509" v="16491" actId="478"/>
          <ac:spMkLst>
            <pc:docMk/>
            <pc:sldMk cId="3856790862" sldId="342"/>
            <ac:spMk id="4" creationId="{F4FC3D36-3D2E-1E71-A8D0-508A910CA80C}"/>
          </ac:spMkLst>
        </pc:spChg>
        <pc:spChg chg="add del mod">
          <ac:chgData name="Barbara Biskopstø Thorsteinsson" userId="bd63d054-2f8b-4f22-99d8-14f4e8a47212" providerId="ADAL" clId="{64F9C19F-9F46-44FE-8B30-03ECB3FDD56D}" dt="2026-04-26T12:08:59.509" v="16491" actId="478"/>
          <ac:spMkLst>
            <pc:docMk/>
            <pc:sldMk cId="3856790862" sldId="342"/>
            <ac:spMk id="6" creationId="{23F03B1E-25BB-F59D-0887-D6DC45847C7B}"/>
          </ac:spMkLst>
        </pc:spChg>
        <pc:spChg chg="add mod">
          <ac:chgData name="Barbara Biskopstø Thorsteinsson" userId="bd63d054-2f8b-4f22-99d8-14f4e8a47212" providerId="ADAL" clId="{64F9C19F-9F46-44FE-8B30-03ECB3FDD56D}" dt="2026-04-26T12:08:21.597" v="16488" actId="14100"/>
          <ac:spMkLst>
            <pc:docMk/>
            <pc:sldMk cId="3856790862" sldId="342"/>
            <ac:spMk id="16" creationId="{F94A09D0-CBAC-7643-9DD1-6A4ACA9353D7}"/>
          </ac:spMkLst>
        </pc:spChg>
        <pc:spChg chg="add del mod">
          <ac:chgData name="Barbara Biskopstø Thorsteinsson" userId="bd63d054-2f8b-4f22-99d8-14f4e8a47212" providerId="ADAL" clId="{64F9C19F-9F46-44FE-8B30-03ECB3FDD56D}" dt="2026-04-26T12:09:05.744" v="16492" actId="478"/>
          <ac:spMkLst>
            <pc:docMk/>
            <pc:sldMk cId="3856790862" sldId="342"/>
            <ac:spMk id="17" creationId="{B02D6FB4-B776-7B22-7385-D1C06050212F}"/>
          </ac:spMkLst>
        </pc:spChg>
        <pc:spChg chg="add mod">
          <ac:chgData name="Barbara Biskopstø Thorsteinsson" userId="bd63d054-2f8b-4f22-99d8-14f4e8a47212" providerId="ADAL" clId="{64F9C19F-9F46-44FE-8B30-03ECB3FDD56D}" dt="2026-04-26T12:09:06.129" v="16493"/>
          <ac:spMkLst>
            <pc:docMk/>
            <pc:sldMk cId="3856790862" sldId="342"/>
            <ac:spMk id="19" creationId="{C912C965-17E4-3825-BF29-42407CA51344}"/>
          </ac:spMkLst>
        </pc:spChg>
        <pc:spChg chg="add mod">
          <ac:chgData name="Barbara Biskopstø Thorsteinsson" userId="bd63d054-2f8b-4f22-99d8-14f4e8a47212" providerId="ADAL" clId="{64F9C19F-9F46-44FE-8B30-03ECB3FDD56D}" dt="2026-04-26T12:09:06.129" v="16493"/>
          <ac:spMkLst>
            <pc:docMk/>
            <pc:sldMk cId="3856790862" sldId="342"/>
            <ac:spMk id="20" creationId="{3182DB39-1B0E-F11B-6B3B-55A43A20DBF0}"/>
          </ac:spMkLst>
        </pc:spChg>
        <pc:spChg chg="del">
          <ac:chgData name="Barbara Biskopstø Thorsteinsson" userId="bd63d054-2f8b-4f22-99d8-14f4e8a47212" providerId="ADAL" clId="{64F9C19F-9F46-44FE-8B30-03ECB3FDD56D}" dt="2026-04-26T12:08:59.509" v="16491" actId="478"/>
          <ac:spMkLst>
            <pc:docMk/>
            <pc:sldMk cId="3856790862" sldId="342"/>
            <ac:spMk id="22" creationId="{347B0413-8448-CEF9-A64A-B14B7F233DA7}"/>
          </ac:spMkLst>
        </pc:spChg>
        <pc:spChg chg="mod">
          <ac:chgData name="Barbara Biskopstø Thorsteinsson" userId="bd63d054-2f8b-4f22-99d8-14f4e8a47212" providerId="ADAL" clId="{64F9C19F-9F46-44FE-8B30-03ECB3FDD56D}" dt="2026-04-26T12:09:06.129" v="16493"/>
          <ac:spMkLst>
            <pc:docMk/>
            <pc:sldMk cId="3856790862" sldId="342"/>
            <ac:spMk id="25" creationId="{6B131FAB-35D2-8F73-2AAC-497DEDC4A659}"/>
          </ac:spMkLst>
        </pc:spChg>
        <pc:spChg chg="del">
          <ac:chgData name="Barbara Biskopstø Thorsteinsson" userId="bd63d054-2f8b-4f22-99d8-14f4e8a47212" providerId="ADAL" clId="{64F9C19F-9F46-44FE-8B30-03ECB3FDD56D}" dt="2026-04-26T12:08:59.509" v="16491" actId="478"/>
          <ac:spMkLst>
            <pc:docMk/>
            <pc:sldMk cId="3856790862" sldId="342"/>
            <ac:spMk id="2052" creationId="{49743DA3-304B-333B-37CF-F1506CA3FC13}"/>
          </ac:spMkLst>
        </pc:spChg>
        <pc:spChg chg="del">
          <ac:chgData name="Barbara Biskopstø Thorsteinsson" userId="bd63d054-2f8b-4f22-99d8-14f4e8a47212" providerId="ADAL" clId="{64F9C19F-9F46-44FE-8B30-03ECB3FDD56D}" dt="2026-04-26T12:08:59.509" v="16491" actId="478"/>
          <ac:spMkLst>
            <pc:docMk/>
            <pc:sldMk cId="3856790862" sldId="342"/>
            <ac:spMk id="2055" creationId="{371607FA-D91E-60FA-40D4-5113F4143C9F}"/>
          </ac:spMkLst>
        </pc:spChg>
        <pc:spChg chg="del">
          <ac:chgData name="Barbara Biskopstø Thorsteinsson" userId="bd63d054-2f8b-4f22-99d8-14f4e8a47212" providerId="ADAL" clId="{64F9C19F-9F46-44FE-8B30-03ECB3FDD56D}" dt="2026-04-26T12:08:59.509" v="16491" actId="478"/>
          <ac:spMkLst>
            <pc:docMk/>
            <pc:sldMk cId="3856790862" sldId="342"/>
            <ac:spMk id="2056" creationId="{78E724B6-F1C6-CF9E-8DB5-A939FBC095E7}"/>
          </ac:spMkLst>
        </pc:spChg>
        <pc:spChg chg="del">
          <ac:chgData name="Barbara Biskopstø Thorsteinsson" userId="bd63d054-2f8b-4f22-99d8-14f4e8a47212" providerId="ADAL" clId="{64F9C19F-9F46-44FE-8B30-03ECB3FDD56D}" dt="2026-04-26T12:08:59.509" v="16491" actId="478"/>
          <ac:spMkLst>
            <pc:docMk/>
            <pc:sldMk cId="3856790862" sldId="342"/>
            <ac:spMk id="2057" creationId="{3C8D8D0C-6C1E-4B29-BE96-1FFBC9419E30}"/>
          </ac:spMkLst>
        </pc:spChg>
        <pc:spChg chg="del">
          <ac:chgData name="Barbara Biskopstø Thorsteinsson" userId="bd63d054-2f8b-4f22-99d8-14f4e8a47212" providerId="ADAL" clId="{64F9C19F-9F46-44FE-8B30-03ECB3FDD56D}" dt="2026-04-26T12:08:59.509" v="16491" actId="478"/>
          <ac:spMkLst>
            <pc:docMk/>
            <pc:sldMk cId="3856790862" sldId="342"/>
            <ac:spMk id="2058" creationId="{D5F62BFD-3F4B-B6E5-D664-8A854E1C1772}"/>
          </ac:spMkLst>
        </pc:spChg>
        <pc:spChg chg="del">
          <ac:chgData name="Barbara Biskopstø Thorsteinsson" userId="bd63d054-2f8b-4f22-99d8-14f4e8a47212" providerId="ADAL" clId="{64F9C19F-9F46-44FE-8B30-03ECB3FDD56D}" dt="2026-04-26T12:08:59.509" v="16491" actId="478"/>
          <ac:spMkLst>
            <pc:docMk/>
            <pc:sldMk cId="3856790862" sldId="342"/>
            <ac:spMk id="2059" creationId="{02D9EA5D-5A02-1BBF-7660-FE1846DFAEBC}"/>
          </ac:spMkLst>
        </pc:spChg>
        <pc:spChg chg="add mod">
          <ac:chgData name="Barbara Biskopstø Thorsteinsson" userId="bd63d054-2f8b-4f22-99d8-14f4e8a47212" providerId="ADAL" clId="{64F9C19F-9F46-44FE-8B30-03ECB3FDD56D}" dt="2026-04-26T12:09:06.129" v="16493"/>
          <ac:spMkLst>
            <pc:docMk/>
            <pc:sldMk cId="3856790862" sldId="342"/>
            <ac:spMk id="2060" creationId="{6A71A653-C083-81DC-2246-A0F7FD2AE6E9}"/>
          </ac:spMkLst>
        </pc:spChg>
        <pc:spChg chg="add mod">
          <ac:chgData name="Barbara Biskopstø Thorsteinsson" userId="bd63d054-2f8b-4f22-99d8-14f4e8a47212" providerId="ADAL" clId="{64F9C19F-9F46-44FE-8B30-03ECB3FDD56D}" dt="2026-04-26T12:09:06.129" v="16493"/>
          <ac:spMkLst>
            <pc:docMk/>
            <pc:sldMk cId="3856790862" sldId="342"/>
            <ac:spMk id="2065" creationId="{87784323-87EE-C0DA-A649-FE46DF6A4143}"/>
          </ac:spMkLst>
        </pc:spChg>
        <pc:spChg chg="add mod">
          <ac:chgData name="Barbara Biskopstø Thorsteinsson" userId="bd63d054-2f8b-4f22-99d8-14f4e8a47212" providerId="ADAL" clId="{64F9C19F-9F46-44FE-8B30-03ECB3FDD56D}" dt="2026-04-26T12:09:06.129" v="16493"/>
          <ac:spMkLst>
            <pc:docMk/>
            <pc:sldMk cId="3856790862" sldId="342"/>
            <ac:spMk id="2066" creationId="{E94CE083-9BAD-E9F1-C0EF-08D6A9D42B19}"/>
          </ac:spMkLst>
        </pc:spChg>
        <pc:spChg chg="add mod">
          <ac:chgData name="Barbara Biskopstø Thorsteinsson" userId="bd63d054-2f8b-4f22-99d8-14f4e8a47212" providerId="ADAL" clId="{64F9C19F-9F46-44FE-8B30-03ECB3FDD56D}" dt="2026-04-26T12:09:06.129" v="16493"/>
          <ac:spMkLst>
            <pc:docMk/>
            <pc:sldMk cId="3856790862" sldId="342"/>
            <ac:spMk id="2067" creationId="{DCA90111-1E0F-0154-B119-F177E88EEF43}"/>
          </ac:spMkLst>
        </pc:spChg>
        <pc:spChg chg="add mod">
          <ac:chgData name="Barbara Biskopstø Thorsteinsson" userId="bd63d054-2f8b-4f22-99d8-14f4e8a47212" providerId="ADAL" clId="{64F9C19F-9F46-44FE-8B30-03ECB3FDD56D}" dt="2026-04-26T12:09:06.129" v="16493"/>
          <ac:spMkLst>
            <pc:docMk/>
            <pc:sldMk cId="3856790862" sldId="342"/>
            <ac:spMk id="2068" creationId="{32B3270C-0BD1-5760-2F41-2DF3648860D5}"/>
          </ac:spMkLst>
        </pc:spChg>
        <pc:spChg chg="add mod">
          <ac:chgData name="Barbara Biskopstø Thorsteinsson" userId="bd63d054-2f8b-4f22-99d8-14f4e8a47212" providerId="ADAL" clId="{64F9C19F-9F46-44FE-8B30-03ECB3FDD56D}" dt="2026-04-26T12:09:06.129" v="16493"/>
          <ac:spMkLst>
            <pc:docMk/>
            <pc:sldMk cId="3856790862" sldId="342"/>
            <ac:spMk id="2069" creationId="{6894701D-4968-7C1D-254B-E04D3ECBF6F3}"/>
          </ac:spMkLst>
        </pc:spChg>
        <pc:spChg chg="add mod">
          <ac:chgData name="Barbara Biskopstø Thorsteinsson" userId="bd63d054-2f8b-4f22-99d8-14f4e8a47212" providerId="ADAL" clId="{64F9C19F-9F46-44FE-8B30-03ECB3FDD56D}" dt="2026-04-26T12:09:06.129" v="16493"/>
          <ac:spMkLst>
            <pc:docMk/>
            <pc:sldMk cId="3856790862" sldId="342"/>
            <ac:spMk id="2070" creationId="{05BB68CE-123B-57E2-A973-1F58320F7A25}"/>
          </ac:spMkLst>
        </pc:spChg>
        <pc:spChg chg="mod">
          <ac:chgData name="Barbara Biskopstø Thorsteinsson" userId="bd63d054-2f8b-4f22-99d8-14f4e8a47212" providerId="ADAL" clId="{64F9C19F-9F46-44FE-8B30-03ECB3FDD56D}" dt="2026-04-26T12:07:03.846" v="16391" actId="1076"/>
          <ac:spMkLst>
            <pc:docMk/>
            <pc:sldMk cId="3856790862" sldId="342"/>
            <ac:spMk id="2074" creationId="{725C0452-B60A-DFFD-933B-4A8D6CDF70C7}"/>
          </ac:spMkLst>
        </pc:spChg>
        <pc:grpChg chg="mod">
          <ac:chgData name="Barbara Biskopstø Thorsteinsson" userId="bd63d054-2f8b-4f22-99d8-14f4e8a47212" providerId="ADAL" clId="{64F9C19F-9F46-44FE-8B30-03ECB3FDD56D}" dt="2026-04-26T12:04:29.061" v="16348" actId="1076"/>
          <ac:grpSpMkLst>
            <pc:docMk/>
            <pc:sldMk cId="3856790862" sldId="342"/>
            <ac:grpSpMk id="7" creationId="{56385753-F24C-5FC5-5AF2-DE85311D5CFE}"/>
          </ac:grpSpMkLst>
        </pc:grpChg>
        <pc:grpChg chg="mod">
          <ac:chgData name="Barbara Biskopstø Thorsteinsson" userId="bd63d054-2f8b-4f22-99d8-14f4e8a47212" providerId="ADAL" clId="{64F9C19F-9F46-44FE-8B30-03ECB3FDD56D}" dt="2026-04-26T12:04:31.973" v="16350" actId="1076"/>
          <ac:grpSpMkLst>
            <pc:docMk/>
            <pc:sldMk cId="3856790862" sldId="342"/>
            <ac:grpSpMk id="18" creationId="{A8EB2BD5-34C3-3BD9-208E-37743A16A5FF}"/>
          </ac:grpSpMkLst>
        </pc:grpChg>
        <pc:picChg chg="add mod">
          <ac:chgData name="Barbara Biskopstø Thorsteinsson" userId="bd63d054-2f8b-4f22-99d8-14f4e8a47212" providerId="ADAL" clId="{64F9C19F-9F46-44FE-8B30-03ECB3FDD56D}" dt="2026-04-26T12:08:21.328" v="16480" actId="1076"/>
          <ac:picMkLst>
            <pc:docMk/>
            <pc:sldMk cId="3856790862" sldId="342"/>
            <ac:picMk id="8" creationId="{2342BA09-937B-DFFE-4E3A-C466027B49F6}"/>
          </ac:picMkLst>
        </pc:picChg>
        <pc:picChg chg="add del mod ord modCrop">
          <ac:chgData name="Barbara Biskopstø Thorsteinsson" userId="bd63d054-2f8b-4f22-99d8-14f4e8a47212" providerId="ADAL" clId="{64F9C19F-9F46-44FE-8B30-03ECB3FDD56D}" dt="2026-04-26T12:08:21.562" v="16487" actId="1076"/>
          <ac:picMkLst>
            <pc:docMk/>
            <pc:sldMk cId="3856790862" sldId="342"/>
            <ac:picMk id="10" creationId="{5A18AB4F-0A39-DA12-893F-92222D742A54}"/>
          </ac:picMkLst>
        </pc:picChg>
        <pc:picChg chg="add del mod ord modCrop">
          <ac:chgData name="Barbara Biskopstø Thorsteinsson" userId="bd63d054-2f8b-4f22-99d8-14f4e8a47212" providerId="ADAL" clId="{64F9C19F-9F46-44FE-8B30-03ECB3FDD56D}" dt="2026-04-26T12:07:22.883" v="16401" actId="478"/>
          <ac:picMkLst>
            <pc:docMk/>
            <pc:sldMk cId="3856790862" sldId="342"/>
            <ac:picMk id="13" creationId="{6A48886A-E1D3-8E16-AB2C-26B161720E0A}"/>
          </ac:picMkLst>
        </pc:picChg>
        <pc:picChg chg="add del mod ord modCrop">
          <ac:chgData name="Barbara Biskopstø Thorsteinsson" userId="bd63d054-2f8b-4f22-99d8-14f4e8a47212" providerId="ADAL" clId="{64F9C19F-9F46-44FE-8B30-03ECB3FDD56D}" dt="2026-04-26T12:07:23.247" v="16402" actId="478"/>
          <ac:picMkLst>
            <pc:docMk/>
            <pc:sldMk cId="3856790862" sldId="342"/>
            <ac:picMk id="14" creationId="{0E2489E1-0B48-5DA4-123E-A13AFB347788}"/>
          </ac:picMkLst>
        </pc:picChg>
        <pc:picChg chg="add del mod ord modCrop">
          <ac:chgData name="Barbara Biskopstø Thorsteinsson" userId="bd63d054-2f8b-4f22-99d8-14f4e8a47212" providerId="ADAL" clId="{64F9C19F-9F46-44FE-8B30-03ECB3FDD56D}" dt="2026-04-26T12:07:22.162" v="16400" actId="478"/>
          <ac:picMkLst>
            <pc:docMk/>
            <pc:sldMk cId="3856790862" sldId="342"/>
            <ac:picMk id="15" creationId="{F0C59D78-5676-229A-3DB1-6224697A7BBA}"/>
          </ac:picMkLst>
        </pc:picChg>
        <pc:picChg chg="mod">
          <ac:chgData name="Barbara Biskopstø Thorsteinsson" userId="bd63d054-2f8b-4f22-99d8-14f4e8a47212" providerId="ADAL" clId="{64F9C19F-9F46-44FE-8B30-03ECB3FDD56D}" dt="2026-04-26T12:04:31.973" v="16350" actId="1076"/>
          <ac:picMkLst>
            <pc:docMk/>
            <pc:sldMk cId="3856790862" sldId="342"/>
            <ac:picMk id="1026" creationId="{2E08C92D-F094-7637-DC2C-F0627431D5A6}"/>
          </ac:picMkLst>
        </pc:picChg>
        <pc:picChg chg="mod">
          <ac:chgData name="Barbara Biskopstø Thorsteinsson" userId="bd63d054-2f8b-4f22-99d8-14f4e8a47212" providerId="ADAL" clId="{64F9C19F-9F46-44FE-8B30-03ECB3FDD56D}" dt="2026-04-26T12:04:34.022" v="16351" actId="1076"/>
          <ac:picMkLst>
            <pc:docMk/>
            <pc:sldMk cId="3856790862" sldId="342"/>
            <ac:picMk id="2049" creationId="{1CE66D17-BEA6-E9C4-AC29-377CD5C87293}"/>
          </ac:picMkLst>
        </pc:picChg>
        <pc:picChg chg="mod">
          <ac:chgData name="Barbara Biskopstø Thorsteinsson" userId="bd63d054-2f8b-4f22-99d8-14f4e8a47212" providerId="ADAL" clId="{64F9C19F-9F46-44FE-8B30-03ECB3FDD56D}" dt="2026-04-26T12:00:59.703" v="16326" actId="1076"/>
          <ac:picMkLst>
            <pc:docMk/>
            <pc:sldMk cId="3856790862" sldId="342"/>
            <ac:picMk id="2054" creationId="{976148EF-9766-9CE8-1999-D42B1AD649C9}"/>
          </ac:picMkLst>
        </pc:picChg>
        <pc:cxnChg chg="mod">
          <ac:chgData name="Barbara Biskopstø Thorsteinsson" userId="bd63d054-2f8b-4f22-99d8-14f4e8a47212" providerId="ADAL" clId="{64F9C19F-9F46-44FE-8B30-03ECB3FDD56D}" dt="2026-04-26T12:04:31.973" v="16350" actId="1076"/>
          <ac:cxnSpMkLst>
            <pc:docMk/>
            <pc:sldMk cId="3856790862" sldId="342"/>
            <ac:cxnSpMk id="11" creationId="{41701DAE-5F7F-AA37-E039-FA5B05C9DC4E}"/>
          </ac:cxnSpMkLst>
        </pc:cxnChg>
        <pc:cxnChg chg="mod">
          <ac:chgData name="Barbara Biskopstø Thorsteinsson" userId="bd63d054-2f8b-4f22-99d8-14f4e8a47212" providerId="ADAL" clId="{64F9C19F-9F46-44FE-8B30-03ECB3FDD56D}" dt="2026-04-26T12:04:31.973" v="16350" actId="1076"/>
          <ac:cxnSpMkLst>
            <pc:docMk/>
            <pc:sldMk cId="3856790862" sldId="342"/>
            <ac:cxnSpMk id="12" creationId="{91B67A7E-81D6-F144-CBD2-3FD1C706577A}"/>
          </ac:cxnSpMkLst>
        </pc:cxnChg>
      </pc:sldChg>
      <pc:sldChg chg="add del">
        <pc:chgData name="Barbara Biskopstø Thorsteinsson" userId="bd63d054-2f8b-4f22-99d8-14f4e8a47212" providerId="ADAL" clId="{64F9C19F-9F46-44FE-8B30-03ECB3FDD56D}" dt="2026-04-27T10:59:45.064" v="18713" actId="47"/>
        <pc:sldMkLst>
          <pc:docMk/>
          <pc:sldMk cId="3679897422" sldId="352"/>
        </pc:sldMkLst>
      </pc:sldChg>
      <pc:sldChg chg="add del modNotesTx">
        <pc:chgData name="Barbara Biskopstø Thorsteinsson" userId="bd63d054-2f8b-4f22-99d8-14f4e8a47212" providerId="ADAL" clId="{64F9C19F-9F46-44FE-8B30-03ECB3FDD56D}" dt="2026-04-27T10:59:48.078" v="18715" actId="47"/>
        <pc:sldMkLst>
          <pc:docMk/>
          <pc:sldMk cId="4133430033" sldId="353"/>
        </pc:sldMkLst>
      </pc:sldChg>
      <pc:sldChg chg="add del">
        <pc:chgData name="Barbara Biskopstø Thorsteinsson" userId="bd63d054-2f8b-4f22-99d8-14f4e8a47212" providerId="ADAL" clId="{64F9C19F-9F46-44FE-8B30-03ECB3FDD56D}" dt="2026-04-27T10:59:46.560" v="18714" actId="47"/>
        <pc:sldMkLst>
          <pc:docMk/>
          <pc:sldMk cId="1928254651" sldId="354"/>
        </pc:sldMkLst>
      </pc:sldChg>
      <pc:sldChg chg="add del">
        <pc:chgData name="Barbara Biskopstø Thorsteinsson" userId="bd63d054-2f8b-4f22-99d8-14f4e8a47212" providerId="ADAL" clId="{64F9C19F-9F46-44FE-8B30-03ECB3FDD56D}" dt="2026-04-26T12:17:17.623" v="17335" actId="47"/>
        <pc:sldMkLst>
          <pc:docMk/>
          <pc:sldMk cId="2115203714" sldId="42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5EFB0-104D-B949-8C43-85B87D489401}" type="datetimeFigureOut">
              <a:rPr lang="nb-NO" smtClean="0"/>
              <a:t>27.04.2026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29190-E271-AB47-B785-197F63B1C6D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3605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o-FO" dirty="0" err="1"/>
              <a:t>Geoskúlin</a:t>
            </a:r>
            <a:r>
              <a:rPr lang="fo-FO" dirty="0"/>
              <a:t> á </a:t>
            </a:r>
            <a:r>
              <a:rPr lang="fo-FO" dirty="0" err="1"/>
              <a:t>Skúlatrøð</a:t>
            </a:r>
            <a:r>
              <a:rPr lang="fo-FO" dirty="0"/>
              <a:t> í Klaksvík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29190-E271-AB47-B785-197F63B1C6D0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6443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o-FO" dirty="0"/>
              <a:t>So hugsa vit um Føroyar, tá tær blivu til: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err="1"/>
              <a:t>Tá</a:t>
            </a:r>
            <a:r>
              <a:rPr lang="en-GB" dirty="0"/>
              <a:t> </a:t>
            </a:r>
            <a:r>
              <a:rPr lang="en-GB" dirty="0" err="1"/>
              <a:t>landið</a:t>
            </a:r>
            <a:r>
              <a:rPr lang="en-GB" dirty="0"/>
              <a:t> var </a:t>
            </a:r>
            <a:r>
              <a:rPr lang="en-GB" dirty="0" err="1"/>
              <a:t>ungt</a:t>
            </a:r>
            <a:r>
              <a:rPr lang="en-GB" dirty="0"/>
              <a:t>, var </a:t>
            </a:r>
            <a:r>
              <a:rPr lang="en-GB" dirty="0" err="1"/>
              <a:t>tað</a:t>
            </a:r>
            <a:r>
              <a:rPr lang="en-GB" dirty="0"/>
              <a:t> </a:t>
            </a:r>
            <a:r>
              <a:rPr lang="en-GB" dirty="0" err="1"/>
              <a:t>eitt</a:t>
            </a:r>
            <a:r>
              <a:rPr lang="en-GB" dirty="0"/>
              <a:t> </a:t>
            </a:r>
            <a:r>
              <a:rPr lang="en-GB" dirty="0" err="1"/>
              <a:t>risastórt</a:t>
            </a:r>
            <a:r>
              <a:rPr lang="en-GB" dirty="0"/>
              <a:t>, </a:t>
            </a:r>
            <a:r>
              <a:rPr lang="en-GB" dirty="0" err="1"/>
              <a:t>flatt</a:t>
            </a:r>
            <a:r>
              <a:rPr lang="en-GB" dirty="0"/>
              <a:t> land – </a:t>
            </a:r>
            <a:r>
              <a:rPr lang="en-GB" dirty="0" err="1"/>
              <a:t>eitt</a:t>
            </a:r>
            <a:r>
              <a:rPr lang="en-GB" dirty="0"/>
              <a:t> </a:t>
            </a:r>
            <a:r>
              <a:rPr lang="en-GB" dirty="0" err="1"/>
              <a:t>sindur</a:t>
            </a:r>
            <a:r>
              <a:rPr lang="en-GB" dirty="0"/>
              <a:t> sum </a:t>
            </a:r>
            <a:r>
              <a:rPr lang="en-GB" dirty="0" err="1"/>
              <a:t>tað</a:t>
            </a:r>
            <a:r>
              <a:rPr lang="en-GB" dirty="0"/>
              <a:t>, vit </a:t>
            </a:r>
            <a:r>
              <a:rPr lang="en-GB" dirty="0" err="1"/>
              <a:t>síggja</a:t>
            </a:r>
            <a:r>
              <a:rPr lang="en-GB" dirty="0"/>
              <a:t> her.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Hyggja tit </a:t>
            </a:r>
            <a:r>
              <a:rPr lang="en-GB" dirty="0" err="1"/>
              <a:t>væl</a:t>
            </a:r>
            <a:r>
              <a:rPr lang="en-GB" dirty="0"/>
              <a:t> </a:t>
            </a:r>
            <a:r>
              <a:rPr lang="en-GB" dirty="0" err="1"/>
              <a:t>eftir</a:t>
            </a:r>
            <a:r>
              <a:rPr lang="en-GB" dirty="0"/>
              <a:t> </a:t>
            </a:r>
            <a:r>
              <a:rPr lang="en-GB" dirty="0" err="1"/>
              <a:t>myndini</a:t>
            </a:r>
            <a:r>
              <a:rPr lang="en-GB" dirty="0"/>
              <a:t> </a:t>
            </a:r>
            <a:r>
              <a:rPr lang="en-GB" dirty="0" err="1"/>
              <a:t>síggja</a:t>
            </a:r>
            <a:r>
              <a:rPr lang="en-GB" dirty="0"/>
              <a:t> tit </a:t>
            </a:r>
            <a:r>
              <a:rPr lang="en-GB" dirty="0" err="1"/>
              <a:t>hvussu</a:t>
            </a:r>
            <a:r>
              <a:rPr lang="en-GB" dirty="0"/>
              <a:t> </a:t>
            </a:r>
            <a:r>
              <a:rPr lang="en-GB" dirty="0" err="1"/>
              <a:t>lavafláirnar</a:t>
            </a:r>
            <a:r>
              <a:rPr lang="en-GB" dirty="0"/>
              <a:t> </a:t>
            </a:r>
            <a:r>
              <a:rPr lang="en-GB" dirty="0" err="1"/>
              <a:t>hava</a:t>
            </a:r>
            <a:r>
              <a:rPr lang="en-GB" dirty="0"/>
              <a:t> </a:t>
            </a:r>
            <a:r>
              <a:rPr lang="en-GB" dirty="0" err="1"/>
              <a:t>bygt</a:t>
            </a:r>
            <a:r>
              <a:rPr lang="en-GB" dirty="0"/>
              <a:t> </a:t>
            </a:r>
            <a:r>
              <a:rPr lang="en-GB" dirty="0" err="1"/>
              <a:t>landi</a:t>
            </a:r>
            <a:r>
              <a:rPr lang="en-GB" dirty="0"/>
              <a:t> </a:t>
            </a:r>
            <a:r>
              <a:rPr lang="en-GB" dirty="0" err="1"/>
              <a:t>upp</a:t>
            </a:r>
            <a:r>
              <a:rPr lang="en-GB" dirty="0"/>
              <a:t> (</a:t>
            </a:r>
            <a:r>
              <a:rPr lang="en-GB" dirty="0" err="1"/>
              <a:t>gulu</a:t>
            </a:r>
            <a:r>
              <a:rPr lang="en-GB" dirty="0"/>
              <a:t> </a:t>
            </a:r>
            <a:r>
              <a:rPr lang="en-GB" dirty="0" err="1"/>
              <a:t>strípurnar</a:t>
            </a:r>
            <a:r>
              <a:rPr lang="en-GB" dirty="0"/>
              <a:t>)</a:t>
            </a:r>
            <a:endParaRPr lang="fo-F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29190-E271-AB47-B785-197F63B1C6D0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24581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da-DK" dirty="0" err="1"/>
              <a:t>Hyggja</a:t>
            </a:r>
            <a:r>
              <a:rPr lang="da-DK" dirty="0"/>
              <a:t> </a:t>
            </a:r>
            <a:r>
              <a:rPr lang="da-DK" dirty="0" err="1"/>
              <a:t>vit</a:t>
            </a:r>
            <a:r>
              <a:rPr lang="da-DK" dirty="0"/>
              <a:t> at, </a:t>
            </a:r>
            <a:r>
              <a:rPr lang="da-DK" dirty="0" err="1"/>
              <a:t>hvussu</a:t>
            </a:r>
            <a:r>
              <a:rPr lang="da-DK" dirty="0"/>
              <a:t> </a:t>
            </a:r>
            <a:r>
              <a:rPr lang="da-DK" dirty="0" err="1"/>
              <a:t>Føroyar</a:t>
            </a:r>
            <a:r>
              <a:rPr lang="da-DK" dirty="0"/>
              <a:t> </a:t>
            </a:r>
            <a:r>
              <a:rPr lang="da-DK" dirty="0" err="1"/>
              <a:t>eru</a:t>
            </a:r>
            <a:r>
              <a:rPr lang="da-DK" dirty="0"/>
              <a:t> </a:t>
            </a:r>
            <a:r>
              <a:rPr lang="da-DK" dirty="0" err="1"/>
              <a:t>bygdar</a:t>
            </a:r>
            <a:r>
              <a:rPr lang="da-DK" dirty="0"/>
              <a:t> </a:t>
            </a:r>
            <a:r>
              <a:rPr lang="da-DK" dirty="0" err="1"/>
              <a:t>upp</a:t>
            </a:r>
            <a:r>
              <a:rPr lang="da-DK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dirty="0" err="1"/>
              <a:t>kunnu</a:t>
            </a:r>
            <a:r>
              <a:rPr lang="da-DK" dirty="0"/>
              <a:t> </a:t>
            </a:r>
            <a:r>
              <a:rPr lang="da-DK" dirty="0" err="1"/>
              <a:t>vit</a:t>
            </a:r>
            <a:r>
              <a:rPr lang="da-DK" dirty="0"/>
              <a:t> </a:t>
            </a:r>
            <a:r>
              <a:rPr lang="da-DK" dirty="0" err="1"/>
              <a:t>ímynda</a:t>
            </a:r>
            <a:r>
              <a:rPr lang="da-DK" dirty="0"/>
              <a:t> </a:t>
            </a:r>
            <a:r>
              <a:rPr lang="da-DK" dirty="0" err="1"/>
              <a:t>okkum</a:t>
            </a:r>
            <a:r>
              <a:rPr lang="da-DK" dirty="0"/>
              <a:t> tær sum </a:t>
            </a:r>
            <a:r>
              <a:rPr lang="da-DK" dirty="0" err="1"/>
              <a:t>eina</a:t>
            </a:r>
            <a:r>
              <a:rPr lang="da-DK" dirty="0"/>
              <a:t> </a:t>
            </a:r>
            <a:r>
              <a:rPr lang="da-DK" dirty="0" err="1"/>
              <a:t>lagkøku</a:t>
            </a:r>
            <a:endParaRPr lang="da-DK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dirty="0"/>
              <a:t>Lag </a:t>
            </a:r>
            <a:r>
              <a:rPr lang="da-DK" dirty="0" err="1"/>
              <a:t>omaná</a:t>
            </a:r>
            <a:r>
              <a:rPr lang="da-DK" dirty="0"/>
              <a:t> lag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Ígjøgnum </a:t>
            </a:r>
            <a:r>
              <a:rPr lang="en-GB" dirty="0" err="1"/>
              <a:t>tíðina</a:t>
            </a:r>
            <a:r>
              <a:rPr lang="en-GB" dirty="0"/>
              <a:t> </a:t>
            </a:r>
            <a:r>
              <a:rPr lang="en-GB" dirty="0" err="1"/>
              <a:t>eru</a:t>
            </a:r>
            <a:r>
              <a:rPr lang="en-GB" dirty="0"/>
              <a:t> </a:t>
            </a:r>
            <a:r>
              <a:rPr lang="en-GB" dirty="0" err="1"/>
              <a:t>Føroyar</a:t>
            </a:r>
            <a:r>
              <a:rPr lang="en-GB" dirty="0"/>
              <a:t> </a:t>
            </a:r>
            <a:r>
              <a:rPr lang="en-GB" dirty="0" err="1"/>
              <a:t>koppaðar</a:t>
            </a:r>
            <a:r>
              <a:rPr lang="en-GB" dirty="0"/>
              <a:t> </a:t>
            </a:r>
            <a:r>
              <a:rPr lang="en-GB" dirty="0" err="1"/>
              <a:t>eitt</a:t>
            </a:r>
            <a:r>
              <a:rPr lang="en-GB" dirty="0"/>
              <a:t> </a:t>
            </a:r>
            <a:r>
              <a:rPr lang="en-GB" dirty="0" err="1"/>
              <a:t>sindur</a:t>
            </a:r>
            <a:r>
              <a:rPr lang="en-GB" dirty="0"/>
              <a:t> </a:t>
            </a:r>
            <a:r>
              <a:rPr lang="en-GB" dirty="0" err="1"/>
              <a:t>vestureftir</a:t>
            </a: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Tað </a:t>
            </a:r>
            <a:r>
              <a:rPr lang="en-GB" dirty="0" err="1"/>
              <a:t>síggja</a:t>
            </a:r>
            <a:r>
              <a:rPr lang="en-GB" dirty="0"/>
              <a:t> vit í </a:t>
            </a:r>
            <a:r>
              <a:rPr lang="en-GB" dirty="0" err="1"/>
              <a:t>landslagnum</a:t>
            </a:r>
            <a:r>
              <a:rPr lang="en-GB" dirty="0"/>
              <a:t>: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Fláir, sum </a:t>
            </a:r>
            <a:r>
              <a:rPr lang="en-GB" dirty="0" err="1"/>
              <a:t>halla</a:t>
            </a:r>
            <a:r>
              <a:rPr lang="en-GB" dirty="0"/>
              <a:t> </a:t>
            </a:r>
            <a:r>
              <a:rPr lang="en-GB" dirty="0" err="1"/>
              <a:t>nakað</a:t>
            </a:r>
            <a:r>
              <a:rPr lang="en-GB" dirty="0"/>
              <a:t> </a:t>
            </a:r>
            <a:r>
              <a:rPr lang="en-GB" dirty="0" err="1"/>
              <a:t>niður</a:t>
            </a:r>
            <a:r>
              <a:rPr lang="en-GB" dirty="0"/>
              <a:t> </a:t>
            </a:r>
            <a:r>
              <a:rPr lang="en-GB" dirty="0" err="1"/>
              <a:t>ímóti</a:t>
            </a:r>
            <a:r>
              <a:rPr lang="en-GB" dirty="0"/>
              <a:t> </a:t>
            </a:r>
            <a:r>
              <a:rPr lang="en-GB" dirty="0" err="1"/>
              <a:t>havinum</a:t>
            </a:r>
            <a:r>
              <a:rPr lang="en-GB" dirty="0"/>
              <a:t>, sum á </a:t>
            </a:r>
            <a:r>
              <a:rPr lang="en-GB" dirty="0" err="1"/>
              <a:t>myndini</a:t>
            </a:r>
            <a:r>
              <a:rPr lang="en-GB" dirty="0"/>
              <a:t> her </a:t>
            </a:r>
            <a:r>
              <a:rPr lang="en-GB" dirty="0" err="1"/>
              <a:t>úr</a:t>
            </a:r>
            <a:r>
              <a:rPr lang="en-GB" dirty="0"/>
              <a:t> </a:t>
            </a:r>
            <a:r>
              <a:rPr lang="en-GB" dirty="0" err="1"/>
              <a:t>Mykinesi</a:t>
            </a:r>
            <a:r>
              <a:rPr lang="en-GB" dirty="0"/>
              <a:t>!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29190-E271-AB47-B785-197F63B1C6D0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09249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o-FO" baseline="0" dirty="0"/>
              <a:t>Sum vit júst nú hava lært, eru Føroyar bygdar upp av eldgosum.</a:t>
            </a:r>
          </a:p>
          <a:p>
            <a:r>
              <a:rPr lang="fo-FO" baseline="0" dirty="0"/>
              <a:t>Nú hyggja vit nærri at, hvussu vit síggja hetta í landslagnum: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Í </a:t>
            </a:r>
            <a:r>
              <a:rPr lang="en-GB" dirty="0" err="1"/>
              <a:t>berginum</a:t>
            </a:r>
            <a:r>
              <a:rPr lang="en-GB" dirty="0"/>
              <a:t> </a:t>
            </a:r>
            <a:r>
              <a:rPr lang="en-GB" dirty="0" err="1"/>
              <a:t>síggja</a:t>
            </a:r>
            <a:r>
              <a:rPr lang="en-GB" dirty="0"/>
              <a:t> vit </a:t>
            </a:r>
            <a:r>
              <a:rPr lang="en-GB" dirty="0" err="1"/>
              <a:t>ofta</a:t>
            </a:r>
            <a:r>
              <a:rPr lang="en-GB" dirty="0"/>
              <a:t> </a:t>
            </a:r>
            <a:r>
              <a:rPr lang="en-GB" dirty="0" err="1"/>
              <a:t>strípur</a:t>
            </a:r>
            <a:r>
              <a:rPr lang="en-GB" dirty="0"/>
              <a:t>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 err="1"/>
              <a:t>Hesar</a:t>
            </a:r>
            <a:r>
              <a:rPr lang="en-GB" dirty="0"/>
              <a:t> “</a:t>
            </a:r>
            <a:r>
              <a:rPr lang="en-GB" dirty="0" err="1"/>
              <a:t>strípurnar</a:t>
            </a:r>
            <a:r>
              <a:rPr lang="en-GB" dirty="0"/>
              <a:t>” </a:t>
            </a:r>
            <a:r>
              <a:rPr lang="en-GB" dirty="0" err="1"/>
              <a:t>eru</a:t>
            </a:r>
            <a:r>
              <a:rPr lang="en-GB" dirty="0"/>
              <a:t> </a:t>
            </a:r>
            <a:r>
              <a:rPr lang="en-GB" dirty="0" err="1"/>
              <a:t>lavaflógvir</a:t>
            </a:r>
            <a:endParaRPr lang="en-GB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 err="1"/>
              <a:t>Tær</a:t>
            </a:r>
            <a:r>
              <a:rPr lang="en-GB" dirty="0"/>
              <a:t> </a:t>
            </a:r>
            <a:r>
              <a:rPr lang="en-GB" dirty="0" err="1"/>
              <a:t>kunnu</a:t>
            </a:r>
            <a:r>
              <a:rPr lang="en-GB" dirty="0"/>
              <a:t> vera </a:t>
            </a:r>
            <a:r>
              <a:rPr lang="en-GB" dirty="0" err="1"/>
              <a:t>tjúkkar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tunnar</a:t>
            </a:r>
            <a:endParaRPr lang="en-GB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Ímillum </a:t>
            </a:r>
            <a:r>
              <a:rPr lang="en-GB" dirty="0" err="1"/>
              <a:t>hvørja</a:t>
            </a:r>
            <a:r>
              <a:rPr lang="en-GB" dirty="0"/>
              <a:t> </a:t>
            </a:r>
            <a:r>
              <a:rPr lang="en-GB" dirty="0" err="1"/>
              <a:t>strípu</a:t>
            </a:r>
            <a:r>
              <a:rPr lang="en-GB" dirty="0"/>
              <a:t> - var </a:t>
            </a:r>
            <a:r>
              <a:rPr lang="en-GB" dirty="0" err="1"/>
              <a:t>ein</a:t>
            </a:r>
            <a:r>
              <a:rPr lang="en-GB" dirty="0"/>
              <a:t> pausa </a:t>
            </a:r>
            <a:r>
              <a:rPr lang="en-GB" dirty="0" err="1"/>
              <a:t>ímillum</a:t>
            </a:r>
            <a:r>
              <a:rPr lang="en-GB" dirty="0"/>
              <a:t> </a:t>
            </a:r>
            <a:r>
              <a:rPr lang="en-GB" dirty="0" err="1"/>
              <a:t>eldgosini</a:t>
            </a:r>
            <a:r>
              <a:rPr lang="en-GB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Onkuntíð </a:t>
            </a:r>
            <a:r>
              <a:rPr lang="en-GB" dirty="0" err="1"/>
              <a:t>sæst</a:t>
            </a:r>
            <a:r>
              <a:rPr lang="en-GB" dirty="0"/>
              <a:t> </a:t>
            </a:r>
            <a:r>
              <a:rPr lang="en-GB" dirty="0" err="1"/>
              <a:t>hendan</a:t>
            </a:r>
            <a:r>
              <a:rPr lang="en-GB" dirty="0"/>
              <a:t> </a:t>
            </a:r>
            <a:r>
              <a:rPr lang="en-GB" dirty="0" err="1"/>
              <a:t>pausan</a:t>
            </a:r>
            <a:r>
              <a:rPr lang="en-GB" dirty="0"/>
              <a:t> </a:t>
            </a:r>
            <a:r>
              <a:rPr lang="en-GB" dirty="0" err="1"/>
              <a:t>væl</a:t>
            </a:r>
            <a:endParaRPr lang="en-GB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Vit </a:t>
            </a:r>
            <a:r>
              <a:rPr lang="en-GB" dirty="0" err="1"/>
              <a:t>síggja</a:t>
            </a:r>
            <a:r>
              <a:rPr lang="en-GB" dirty="0"/>
              <a:t> </a:t>
            </a:r>
            <a:r>
              <a:rPr lang="en-GB" dirty="0" err="1"/>
              <a:t>reyðar</a:t>
            </a:r>
            <a:r>
              <a:rPr lang="en-GB" dirty="0"/>
              <a:t> </a:t>
            </a:r>
            <a:r>
              <a:rPr lang="en-GB" dirty="0" err="1"/>
              <a:t>royðugrótslindir</a:t>
            </a:r>
            <a:r>
              <a:rPr lang="en-GB" dirty="0"/>
              <a:t> (</a:t>
            </a:r>
            <a:r>
              <a:rPr lang="en-GB" dirty="0" err="1"/>
              <a:t>legugrót</a:t>
            </a:r>
            <a:r>
              <a:rPr lang="en-GB" dirty="0"/>
              <a:t>) </a:t>
            </a:r>
            <a:r>
              <a:rPr lang="en-GB" dirty="0" err="1"/>
              <a:t>ímillum</a:t>
            </a:r>
            <a:r>
              <a:rPr lang="en-GB" dirty="0"/>
              <a:t> </a:t>
            </a:r>
            <a:r>
              <a:rPr lang="en-GB" dirty="0" err="1"/>
              <a:t>lavafláirnar</a:t>
            </a:r>
            <a:r>
              <a:rPr lang="en-GB" dirty="0"/>
              <a:t> (</a:t>
            </a:r>
            <a:r>
              <a:rPr lang="en-GB" dirty="0" err="1"/>
              <a:t>basalti</a:t>
            </a:r>
            <a:r>
              <a:rPr lang="en-GB" dirty="0"/>
              <a:t>).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Hetta </a:t>
            </a:r>
            <a:r>
              <a:rPr lang="en-GB" dirty="0" err="1"/>
              <a:t>merkir</a:t>
            </a:r>
            <a:r>
              <a:rPr lang="en-GB" dirty="0"/>
              <a:t>, at </a:t>
            </a:r>
            <a:r>
              <a:rPr lang="en-GB" dirty="0" err="1"/>
              <a:t>steðgurin</a:t>
            </a:r>
            <a:r>
              <a:rPr lang="en-GB" dirty="0"/>
              <a:t> var </a:t>
            </a:r>
            <a:r>
              <a:rPr lang="en-GB" dirty="0" err="1"/>
              <a:t>nóg</a:t>
            </a:r>
            <a:r>
              <a:rPr lang="en-GB" dirty="0"/>
              <a:t> langur </a:t>
            </a:r>
            <a:r>
              <a:rPr lang="en-GB" dirty="0" err="1"/>
              <a:t>til</a:t>
            </a:r>
            <a:r>
              <a:rPr lang="en-GB" dirty="0"/>
              <a:t>, at </a:t>
            </a:r>
            <a:r>
              <a:rPr lang="en-GB" dirty="0" err="1"/>
              <a:t>plantur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annað</a:t>
            </a:r>
            <a:r>
              <a:rPr lang="en-GB" dirty="0"/>
              <a:t> </a:t>
            </a:r>
            <a:r>
              <a:rPr lang="en-GB" dirty="0" err="1"/>
              <a:t>fingu</a:t>
            </a:r>
            <a:r>
              <a:rPr lang="en-GB" dirty="0"/>
              <a:t> </a:t>
            </a:r>
            <a:r>
              <a:rPr lang="en-GB" dirty="0" err="1"/>
              <a:t>frið</a:t>
            </a:r>
            <a:r>
              <a:rPr lang="en-GB" dirty="0"/>
              <a:t> at </a:t>
            </a:r>
            <a:r>
              <a:rPr lang="en-GB" dirty="0" err="1"/>
              <a:t>vaksa</a:t>
            </a:r>
            <a:r>
              <a:rPr lang="en-GB" dirty="0"/>
              <a:t>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dirty="0" err="1"/>
              <a:t>Veðrið</a:t>
            </a:r>
            <a:r>
              <a:rPr lang="en-GB" dirty="0"/>
              <a:t> var </a:t>
            </a:r>
            <a:r>
              <a:rPr lang="en-GB" dirty="0" err="1"/>
              <a:t>heitari</a:t>
            </a:r>
            <a:r>
              <a:rPr lang="en-GB" dirty="0"/>
              <a:t> </a:t>
            </a:r>
            <a:r>
              <a:rPr lang="en-GB" dirty="0" err="1"/>
              <a:t>tá</a:t>
            </a:r>
            <a:endParaRPr lang="en-GB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Føroyar </a:t>
            </a:r>
            <a:r>
              <a:rPr lang="en-GB" dirty="0" err="1"/>
              <a:t>høvdu</a:t>
            </a:r>
            <a:r>
              <a:rPr lang="en-GB" dirty="0"/>
              <a:t> </a:t>
            </a:r>
            <a:r>
              <a:rPr lang="en-GB" dirty="0" err="1"/>
              <a:t>eitt</a:t>
            </a:r>
            <a:r>
              <a:rPr lang="en-GB" dirty="0"/>
              <a:t> sup-</a:t>
            </a:r>
            <a:r>
              <a:rPr lang="en-GB" dirty="0" err="1"/>
              <a:t>tropiskt</a:t>
            </a:r>
            <a:r>
              <a:rPr lang="en-GB" dirty="0"/>
              <a:t> </a:t>
            </a:r>
            <a:r>
              <a:rPr lang="en-GB" dirty="0" err="1"/>
              <a:t>veðurlag</a:t>
            </a:r>
            <a:r>
              <a:rPr lang="en-GB" dirty="0"/>
              <a:t> (</a:t>
            </a:r>
            <a:r>
              <a:rPr lang="en-GB" dirty="0" err="1"/>
              <a:t>heitt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fugtigt</a:t>
            </a:r>
            <a:r>
              <a:rPr lang="en-GB" dirty="0"/>
              <a:t>).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Vit </a:t>
            </a:r>
            <a:r>
              <a:rPr lang="en-GB" dirty="0" err="1"/>
              <a:t>síggja</a:t>
            </a:r>
            <a:r>
              <a:rPr lang="en-GB" dirty="0"/>
              <a:t> </a:t>
            </a:r>
            <a:r>
              <a:rPr lang="en-GB" dirty="0" err="1"/>
              <a:t>hetta</a:t>
            </a:r>
            <a:r>
              <a:rPr lang="en-GB" dirty="0"/>
              <a:t> í </a:t>
            </a:r>
            <a:r>
              <a:rPr lang="en-GB" dirty="0" err="1"/>
              <a:t>steinrenningum</a:t>
            </a:r>
            <a:r>
              <a:rPr lang="en-GB" dirty="0"/>
              <a:t> (</a:t>
            </a:r>
            <a:r>
              <a:rPr lang="en-GB" dirty="0" err="1"/>
              <a:t>fossilum</a:t>
            </a:r>
            <a:r>
              <a:rPr lang="en-GB" dirty="0"/>
              <a:t>) </a:t>
            </a:r>
            <a:r>
              <a:rPr lang="en-GB" dirty="0" err="1"/>
              <a:t>av</a:t>
            </a:r>
            <a:r>
              <a:rPr lang="en-GB" dirty="0"/>
              <a:t> </a:t>
            </a:r>
            <a:r>
              <a:rPr lang="en-GB" dirty="0" err="1"/>
              <a:t>plantum</a:t>
            </a:r>
            <a:r>
              <a:rPr lang="en-GB" dirty="0"/>
              <a:t> í </a:t>
            </a:r>
            <a:r>
              <a:rPr lang="en-GB" dirty="0" err="1"/>
              <a:t>legugrótinum</a:t>
            </a:r>
            <a:r>
              <a:rPr lang="en-GB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29190-E271-AB47-B785-197F63B1C6D0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46967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dirty="0"/>
              <a:t>Fara vit í </a:t>
            </a:r>
            <a:r>
              <a:rPr lang="fo-FO" dirty="0" err="1"/>
              <a:t>Skarðhamar</a:t>
            </a:r>
            <a:r>
              <a:rPr lang="fo-FO" dirty="0"/>
              <a:t> økið og hyggja </a:t>
            </a:r>
            <a:r>
              <a:rPr lang="fo-FO" b="1" dirty="0"/>
              <a:t>(frá vegnum av), </a:t>
            </a:r>
            <a:r>
              <a:rPr lang="fo-FO" dirty="0"/>
              <a:t>so síggja vit týðiliga eina </a:t>
            </a:r>
            <a:r>
              <a:rPr lang="fo-FO" b="1" dirty="0" err="1"/>
              <a:t>royðugrótslind</a:t>
            </a:r>
            <a:r>
              <a:rPr lang="fo-FO" dirty="0"/>
              <a:t> (eitt tjúkt reytt lag).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dirty="0"/>
              <a:t>Hetta merkir, at ein long </a:t>
            </a:r>
            <a:r>
              <a:rPr lang="fo-FO" dirty="0" err="1"/>
              <a:t>pausa</a:t>
            </a:r>
            <a:r>
              <a:rPr lang="fo-FO" dirty="0"/>
              <a:t> var í eldgosunum, har trø og plantur kundu vaksa í frið, inntil næsta eldgos legði seg omaná.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dirty="0"/>
              <a:t>Tí finna vit steinrenningar (</a:t>
            </a:r>
            <a:r>
              <a:rPr lang="fo-FO" dirty="0" err="1"/>
              <a:t>fossil</a:t>
            </a:r>
            <a:r>
              <a:rPr lang="fo-FO" dirty="0"/>
              <a:t>) av plantum í </a:t>
            </a:r>
            <a:r>
              <a:rPr lang="fo-FO" dirty="0" err="1"/>
              <a:t>reyðliga</a:t>
            </a:r>
            <a:r>
              <a:rPr lang="fo-FO" dirty="0"/>
              <a:t> </a:t>
            </a:r>
            <a:r>
              <a:rPr lang="fo-FO" dirty="0" err="1"/>
              <a:t>royðigrótinum</a:t>
            </a:r>
            <a:r>
              <a:rPr lang="fo-FO" dirty="0"/>
              <a:t>, sum á myndini niðast til høgru. Myndin ovast til høgru vísir markið ímillum eldgos og </a:t>
            </a:r>
            <a:r>
              <a:rPr lang="fo-FO" dirty="0" err="1"/>
              <a:t>pausuna</a:t>
            </a:r>
            <a:r>
              <a:rPr lang="fo-FO" dirty="0"/>
              <a:t>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o-FO" dirty="0"/>
              <a:t>Ímynda tykkum, at tit stóðu her fyri nógvum milliónum árum síðani...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 err="1"/>
              <a:t>Tá</a:t>
            </a:r>
            <a:r>
              <a:rPr lang="en-GB" dirty="0"/>
              <a:t> var </a:t>
            </a:r>
            <a:r>
              <a:rPr lang="en-GB" dirty="0" err="1"/>
              <a:t>tað</a:t>
            </a:r>
            <a:r>
              <a:rPr lang="en-GB" dirty="0"/>
              <a:t> </a:t>
            </a:r>
            <a:r>
              <a:rPr lang="en-GB" dirty="0" err="1"/>
              <a:t>heitt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fuktigt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rundan</a:t>
            </a:r>
            <a:r>
              <a:rPr lang="en-GB" dirty="0"/>
              <a:t> um </a:t>
            </a:r>
            <a:r>
              <a:rPr lang="en-GB" dirty="0" err="1"/>
              <a:t>tykkum</a:t>
            </a:r>
            <a:r>
              <a:rPr lang="en-GB" dirty="0"/>
              <a:t> </a:t>
            </a:r>
            <a:r>
              <a:rPr lang="en-GB" dirty="0" err="1"/>
              <a:t>vuksu</a:t>
            </a:r>
            <a:r>
              <a:rPr lang="en-GB" dirty="0"/>
              <a:t> </a:t>
            </a:r>
            <a:r>
              <a:rPr lang="en-GB" dirty="0" err="1"/>
              <a:t>stór</a:t>
            </a:r>
            <a:r>
              <a:rPr lang="en-GB" dirty="0"/>
              <a:t> </a:t>
            </a:r>
            <a:r>
              <a:rPr lang="en-GB" dirty="0" err="1"/>
              <a:t>trø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plantur</a:t>
            </a:r>
            <a:r>
              <a:rPr lang="en-GB" dirty="0"/>
              <a:t> – </a:t>
            </a:r>
            <a:r>
              <a:rPr lang="en-GB" dirty="0" err="1"/>
              <a:t>eisini</a:t>
            </a:r>
            <a:r>
              <a:rPr lang="en-GB" dirty="0"/>
              <a:t> </a:t>
            </a:r>
            <a:r>
              <a:rPr lang="en-GB" dirty="0" err="1"/>
              <a:t>sløg</a:t>
            </a:r>
            <a:r>
              <a:rPr lang="en-GB" dirty="0"/>
              <a:t>, sum vit </a:t>
            </a:r>
            <a:r>
              <a:rPr lang="en-GB" dirty="0" err="1"/>
              <a:t>ikki</a:t>
            </a:r>
            <a:r>
              <a:rPr lang="en-GB" dirty="0"/>
              <a:t> finna í </a:t>
            </a:r>
            <a:r>
              <a:rPr lang="en-GB" dirty="0" err="1"/>
              <a:t>Føroyum</a:t>
            </a:r>
            <a:r>
              <a:rPr lang="en-GB" dirty="0"/>
              <a:t> í </a:t>
            </a:r>
            <a:r>
              <a:rPr lang="en-GB" dirty="0" err="1"/>
              <a:t>dag</a:t>
            </a:r>
            <a:endParaRPr lang="en-GB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fo-FO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fo-FO" b="1" dirty="0"/>
              <a:t>VIGTIGT!!!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b="1" dirty="0"/>
              <a:t>Fari ongantíð nær slíkum bergveggjum uttan hjálm og </a:t>
            </a:r>
            <a:r>
              <a:rPr lang="fo-FO" b="1" dirty="0" err="1"/>
              <a:t>trygdarskógvar</a:t>
            </a:r>
            <a:r>
              <a:rPr lang="fo-FO" b="1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b="1" dirty="0"/>
              <a:t>Vaksin skulu altíð vera við.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b="1" dirty="0"/>
              <a:t>Spyrji ALTÍÐ um loyvi, um økið er privat.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29190-E271-AB47-B785-197F63B1C6D0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90861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dirty="0"/>
              <a:t>Hvat er so hetta fyri nakað? </a:t>
            </a:r>
            <a:r>
              <a:rPr lang="fo-FO" i="1" dirty="0"/>
              <a:t>(bið tey </a:t>
            </a:r>
            <a:r>
              <a:rPr lang="fo-FO" i="1" dirty="0" err="1"/>
              <a:t>beskriva</a:t>
            </a:r>
            <a:r>
              <a:rPr lang="fo-FO" i="1" dirty="0"/>
              <a:t> hvat tey síggja áðrenn strikurnar koma á </a:t>
            </a:r>
            <a:r>
              <a:rPr lang="fo-FO" i="1" dirty="0">
                <a:sym typeface="Wingdings" panose="05000000000000000000" pitchFamily="2" charset="2"/>
              </a:rPr>
              <a:t> )</a:t>
            </a:r>
            <a:endParaRPr lang="fo-FO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dirty="0"/>
              <a:t>Tað sær út sum okkurt hevur brotið seg </a:t>
            </a:r>
            <a:r>
              <a:rPr lang="fo-FO" dirty="0" err="1"/>
              <a:t>úpp</a:t>
            </a:r>
            <a:r>
              <a:rPr lang="fo-FO" dirty="0"/>
              <a:t> í gjøgnum bergið...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dirty="0"/>
              <a:t>Og tað er júst tað, sum er hent!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dirty="0"/>
              <a:t>Hetta er smeltað grót (lava), sum hevur megnað at trýsta seg upp ígjøgnum sprekkur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dirty="0"/>
              <a:t>Tá tað </a:t>
            </a:r>
            <a:r>
              <a:rPr lang="fo-FO" dirty="0" err="1"/>
              <a:t>kølnar</a:t>
            </a:r>
            <a:r>
              <a:rPr lang="fo-FO" dirty="0"/>
              <a:t>, verður tað til basalt. Hetta kallast ein gong.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29190-E271-AB47-B785-197F63B1C6D0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63064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dirty="0"/>
              <a:t>Hyggja vit nærri at eini </a:t>
            </a:r>
            <a:r>
              <a:rPr lang="fo-FO" dirty="0" err="1"/>
              <a:t>lavaflá</a:t>
            </a:r>
            <a:r>
              <a:rPr lang="fo-FO" dirty="0"/>
              <a:t>, síggja vit, at grót er sett saman av ymiskum mineralum.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dirty="0"/>
              <a:t>Hugsi eitt mineral sum litur av </a:t>
            </a:r>
            <a:r>
              <a:rPr lang="fo-FO" dirty="0" err="1"/>
              <a:t>Lego</a:t>
            </a:r>
            <a:endParaRPr lang="fo-FO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dirty="0"/>
              <a:t>Grót er sett saman av fleiri litum.</a:t>
            </a:r>
            <a:br>
              <a:rPr lang="fo-FO" dirty="0"/>
            </a:br>
            <a:endParaRPr lang="fo-FO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dirty="0"/>
              <a:t>Mineral = 1 litur (ein </a:t>
            </a:r>
            <a:r>
              <a:rPr lang="fo-FO" dirty="0" err="1"/>
              <a:t>legoklossur</a:t>
            </a:r>
            <a:r>
              <a:rPr lang="fo-FO" dirty="0"/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dirty="0"/>
              <a:t>Grót = Fleiri litir settir saman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29190-E271-AB47-B785-197F63B1C6D0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506167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o-FO" dirty="0" err="1"/>
              <a:t>Geostøðini</a:t>
            </a:r>
            <a:r>
              <a:rPr lang="fo-FO" dirty="0"/>
              <a:t> til dag 1:</a:t>
            </a:r>
          </a:p>
          <a:p>
            <a:pPr marL="228600" indent="-228600">
              <a:buAutoNum type="arabicPeriod"/>
            </a:pPr>
            <a:r>
              <a:rPr lang="fo-FO" dirty="0"/>
              <a:t>Uppruna landslag.</a:t>
            </a:r>
          </a:p>
          <a:p>
            <a:pPr marL="228600" indent="-228600">
              <a:buAutoNum type="arabicPeriod"/>
            </a:pPr>
            <a:r>
              <a:rPr lang="fo-FO" dirty="0" err="1"/>
              <a:t>Gosfløturnar</a:t>
            </a:r>
            <a:endParaRPr lang="fo-FO" dirty="0"/>
          </a:p>
          <a:p>
            <a:pPr marL="228600" indent="-228600">
              <a:buAutoNum type="arabicPeriod"/>
            </a:pPr>
            <a:r>
              <a:rPr lang="fo-FO" dirty="0"/>
              <a:t>Innskot (gong)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29190-E271-AB47-B785-197F63B1C6D0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23674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o-FO" b="0" i="1" dirty="0"/>
              <a:t>*</a:t>
            </a:r>
            <a:r>
              <a:rPr lang="fo-FO" b="0" i="1" dirty="0" err="1"/>
              <a:t>Geostað</a:t>
            </a:r>
            <a:r>
              <a:rPr lang="fo-FO" b="0" i="1" dirty="0"/>
              <a:t> kann vera alla staðni har tú hevur útsýnið til </a:t>
            </a:r>
            <a:r>
              <a:rPr lang="fo-FO" b="0" i="1" dirty="0" err="1"/>
              <a:t>boroyavík</a:t>
            </a:r>
            <a:r>
              <a:rPr lang="fo-FO" b="0" i="1" dirty="0"/>
              <a:t> </a:t>
            </a:r>
            <a:br>
              <a:rPr lang="fo-FO" b="0" i="1" dirty="0"/>
            </a:br>
            <a:br>
              <a:rPr lang="fo-FO" b="1" dirty="0"/>
            </a:br>
            <a:r>
              <a:rPr lang="fo-FO" b="1" dirty="0"/>
              <a:t>Stað 1: </a:t>
            </a:r>
            <a:r>
              <a:rPr lang="fo-FO" b="1" dirty="0" err="1"/>
              <a:t>Upprunalandslag</a:t>
            </a:r>
            <a:endParaRPr lang="fo-FO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o-FO" dirty="0"/>
              <a:t>Tit kunnu steðga beint við Tekniska skúla, har tit síggja fjallasíðurnar væl á báðum síðum av </a:t>
            </a:r>
            <a:r>
              <a:rPr lang="fo-FO" dirty="0" err="1"/>
              <a:t>Boroyavíkini</a:t>
            </a:r>
            <a:r>
              <a:rPr lang="fo-FO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o-F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o-FO" b="1" dirty="0"/>
              <a:t>Uppgáva 1: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o-FO" dirty="0"/>
              <a:t>Finnið hamrar, sum passa saman á báðum síðum av </a:t>
            </a:r>
            <a:r>
              <a:rPr lang="fo-FO" dirty="0" err="1"/>
              <a:t>Boroyavíkini</a:t>
            </a:r>
            <a:r>
              <a:rPr lang="fo-FO" dirty="0"/>
              <a:t>, fyri at finna gomul landsløg?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fo-FO" i="1" dirty="0"/>
              <a:t>Ímyndið tykkum, at tað einaferð var púra flatt ímillum hamrarnar á báðum síðum og ongin </a:t>
            </a:r>
            <a:r>
              <a:rPr lang="fo-FO" i="1" dirty="0" err="1"/>
              <a:t>vík</a:t>
            </a:r>
            <a:r>
              <a:rPr lang="fo-FO" i="1" dirty="0"/>
              <a:t> var sum í dag og man kundi ganga yvir um víkina (= ongin </a:t>
            </a:r>
            <a:r>
              <a:rPr lang="fo-FO" i="1" dirty="0" err="1"/>
              <a:t>Boroyavík</a:t>
            </a:r>
            <a:r>
              <a:rPr lang="fo-FO" i="1" dirty="0"/>
              <a:t> var tá).</a:t>
            </a:r>
            <a:endParaRPr lang="da-DK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o-FO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o-FO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29190-E271-AB47-B785-197F63B1C6D0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50052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o-FO" b="1" dirty="0"/>
              <a:t>Stað 2: </a:t>
            </a:r>
            <a:r>
              <a:rPr lang="fo-FO" b="1" dirty="0" err="1"/>
              <a:t>Gosfløturnar</a:t>
            </a:r>
            <a:endParaRPr lang="fo-FO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dirty="0"/>
              <a:t>Her kunnu tit síggja gamalt landslag við at hyggja at fleiri </a:t>
            </a:r>
            <a:r>
              <a:rPr lang="fo-FO" dirty="0" err="1"/>
              <a:t>lavafláum</a:t>
            </a:r>
            <a:r>
              <a:rPr lang="fo-FO" dirty="0"/>
              <a:t> (</a:t>
            </a:r>
            <a:r>
              <a:rPr lang="fo-FO" dirty="0" err="1"/>
              <a:t>gosfløtum</a:t>
            </a:r>
            <a:r>
              <a:rPr lang="fo-FO" dirty="0"/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dirty="0"/>
              <a:t>Tað er ikki altíð, at royðugrót sæst ímillum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dirty="0"/>
              <a:t>Onkuntíð eru steðgirnir ov stuttir til, at nakað kann vaksa ímillum.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dirty="0"/>
              <a:t>Men vit síggja kortini mørk ímillum </a:t>
            </a:r>
            <a:r>
              <a:rPr lang="fo-FO" dirty="0" err="1"/>
              <a:t>lavafláirnar</a:t>
            </a:r>
            <a:r>
              <a:rPr lang="fo-FO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o-FO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fo-FO" b="1" dirty="0"/>
              <a:t>Uppgáva: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dirty="0"/>
              <a:t>Teknið eina skitsu av vegginum, so man týðiliga sær hvar tit síggja mørk ímillum </a:t>
            </a:r>
            <a:r>
              <a:rPr lang="fo-FO" dirty="0" err="1"/>
              <a:t>lavafláirnar</a:t>
            </a:r>
            <a:r>
              <a:rPr lang="fo-FO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dirty="0"/>
              <a:t>Ella </a:t>
            </a:r>
            <a:r>
              <a:rPr lang="fo-FO" dirty="0" err="1"/>
              <a:t>forklárið</a:t>
            </a:r>
            <a:r>
              <a:rPr lang="fo-FO" dirty="0"/>
              <a:t> við at peika á mørkini, tit síggja og greiðið frá, hvat eitt slíkt mark merkir. </a:t>
            </a:r>
            <a:r>
              <a:rPr lang="fo-FO" i="1"/>
              <a:t>(mark </a:t>
            </a:r>
            <a:r>
              <a:rPr lang="fo-FO" i="1" dirty="0"/>
              <a:t>= </a:t>
            </a:r>
            <a:r>
              <a:rPr lang="fo-FO" i="1" dirty="0" err="1"/>
              <a:t>pausa</a:t>
            </a:r>
            <a:r>
              <a:rPr lang="fo-FO" i="1" dirty="0"/>
              <a:t>)</a:t>
            </a:r>
            <a:endParaRPr lang="en-GB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29190-E271-AB47-B785-197F63B1C6D0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941779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o-FO" b="1" dirty="0"/>
              <a:t>Stað 3: Innskot (gong)</a:t>
            </a:r>
          </a:p>
          <a:p>
            <a:endParaRPr lang="fo-FO" b="1" dirty="0"/>
          </a:p>
          <a:p>
            <a:r>
              <a:rPr lang="fo-FO" b="1" dirty="0"/>
              <a:t>Uppgáva: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b="0" dirty="0"/>
              <a:t>Vísið, hvar tit síggja eina gong, og greiðið frá um gongin er eldri ella yngri enn grótið rundan um </a:t>
            </a:r>
            <a:r>
              <a:rPr lang="fo-FO" b="0" i="1" dirty="0"/>
              <a:t>(svar: yngri)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b="0" i="0" dirty="0"/>
              <a:t>Ella teknið eina skitsu av gongini og grótinum runt um og skrivið, hvat er yngri og eldri.</a:t>
            </a:r>
            <a:endParaRPr lang="en-GB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29190-E271-AB47-B785-197F63B1C6D0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1285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29190-E271-AB47-B785-197F63B1C6D0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61175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dirty="0"/>
              <a:t>Jørðin er umleið 4,6 milliardir ára gomul.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o-FO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dirty="0"/>
              <a:t>Jørðin er deilt upp í 3 løg: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o-FO" b="1" dirty="0"/>
              <a:t>Skorpan</a:t>
            </a:r>
            <a:r>
              <a:rPr lang="fo-FO" dirty="0"/>
              <a:t> - tað er har vit búgva.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o-FO" b="1" dirty="0"/>
              <a:t>Kápan - </a:t>
            </a:r>
            <a:r>
              <a:rPr lang="fo-FO" dirty="0"/>
              <a:t>mittasta lagi er fast, men seigt (kann flyta seg spakuliga yvir milliónir av árum.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o-FO" b="1" dirty="0"/>
              <a:t>Kjarnin -</a:t>
            </a:r>
            <a:r>
              <a:rPr lang="fo-FO" dirty="0"/>
              <a:t> inni í miðjuni á jørðini.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o-FO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o-FO" b="1" i="1" dirty="0"/>
              <a:t>Kjarnin</a:t>
            </a:r>
            <a:r>
              <a:rPr lang="fo-FO" dirty="0"/>
              <a:t> er býttur upp í tvey løg: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o-FO" b="1" dirty="0"/>
              <a:t>Innari kjarnin - </a:t>
            </a:r>
            <a:r>
              <a:rPr lang="fo-FO" dirty="0"/>
              <a:t>fastur og sera heitur (5.500</a:t>
            </a:r>
            <a:r>
              <a:rPr lang="fo-FO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°), úr jarn og </a:t>
            </a:r>
            <a:r>
              <a:rPr lang="fo-FO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nikkel</a:t>
            </a:r>
            <a:r>
              <a:rPr lang="fo-FO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o-FO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Uttari kjarnin - </a:t>
            </a:r>
            <a:r>
              <a:rPr lang="fo-FO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flótandi lag rundan um innara kjarnan.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fo-FO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Font typeface="Arial" panose="020B0604020202020204" pitchFamily="34" charset="0"/>
              <a:buNone/>
            </a:pPr>
            <a:r>
              <a:rPr lang="fo-FO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Ovari parturin á jørðini: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o-FO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“Steinhválvið” </a:t>
            </a:r>
            <a:r>
              <a:rPr lang="fo-FO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er skorpan og ovasti parturin av kápuni – er eitt hart lag.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o-FO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“Linhválvið” </a:t>
            </a:r>
            <a:r>
              <a:rPr lang="fo-FO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er lagið undir – er </a:t>
            </a:r>
            <a:r>
              <a:rPr lang="fo-FO" b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seigt-flótandi</a:t>
            </a:r>
            <a:r>
              <a:rPr lang="fo-FO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og ger, at londini flyta seg yvir tíð.</a:t>
            </a:r>
            <a:endParaRPr lang="fo-F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29190-E271-AB47-B785-197F63B1C6D0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01118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Hitin </a:t>
            </a:r>
            <a:r>
              <a:rPr lang="en-GB" dirty="0" err="1"/>
              <a:t>innan</a:t>
            </a:r>
            <a:r>
              <a:rPr lang="en-GB" dirty="0"/>
              <a:t> í </a:t>
            </a:r>
            <a:r>
              <a:rPr lang="en-GB" dirty="0" err="1"/>
              <a:t>jørðini</a:t>
            </a:r>
            <a:r>
              <a:rPr lang="en-GB" dirty="0"/>
              <a:t> </a:t>
            </a:r>
            <a:r>
              <a:rPr lang="en-GB" dirty="0" err="1"/>
              <a:t>fær</a:t>
            </a:r>
            <a:r>
              <a:rPr lang="en-GB" dirty="0"/>
              <a:t> </a:t>
            </a:r>
            <a:r>
              <a:rPr lang="en-GB" dirty="0" err="1"/>
              <a:t>kápuna</a:t>
            </a:r>
            <a:r>
              <a:rPr lang="en-GB" dirty="0"/>
              <a:t> at </a:t>
            </a:r>
            <a:r>
              <a:rPr lang="en-GB" dirty="0" err="1"/>
              <a:t>flyta</a:t>
            </a:r>
            <a:r>
              <a:rPr lang="en-GB" dirty="0"/>
              <a:t> seg </a:t>
            </a:r>
            <a:r>
              <a:rPr lang="en-GB" dirty="0" err="1"/>
              <a:t>spakuliga</a:t>
            </a:r>
            <a:r>
              <a:rPr lang="en-GB" dirty="0"/>
              <a:t> (sum sera </a:t>
            </a:r>
            <a:r>
              <a:rPr lang="en-GB" dirty="0" err="1"/>
              <a:t>tjúkt</a:t>
            </a:r>
            <a:r>
              <a:rPr lang="en-GB" dirty="0"/>
              <a:t> </a:t>
            </a:r>
            <a:r>
              <a:rPr lang="en-GB" dirty="0" err="1"/>
              <a:t>deiggj</a:t>
            </a:r>
            <a:r>
              <a:rPr lang="en-GB" dirty="0"/>
              <a:t>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err="1"/>
              <a:t>Skorpan</a:t>
            </a:r>
            <a:r>
              <a:rPr lang="en-GB" dirty="0"/>
              <a:t> er </a:t>
            </a:r>
            <a:r>
              <a:rPr lang="en-GB" dirty="0" err="1"/>
              <a:t>býtt</a:t>
            </a:r>
            <a:r>
              <a:rPr lang="en-GB" dirty="0"/>
              <a:t> </a:t>
            </a:r>
            <a:r>
              <a:rPr lang="en-GB" dirty="0" err="1"/>
              <a:t>upp</a:t>
            </a:r>
            <a:r>
              <a:rPr lang="en-GB" dirty="0"/>
              <a:t> í </a:t>
            </a:r>
            <a:r>
              <a:rPr lang="en-GB" dirty="0" err="1"/>
              <a:t>fleiri</a:t>
            </a:r>
            <a:r>
              <a:rPr lang="en-GB" dirty="0"/>
              <a:t> </a:t>
            </a:r>
            <a:r>
              <a:rPr lang="en-GB" dirty="0" err="1"/>
              <a:t>plátur</a:t>
            </a:r>
            <a:r>
              <a:rPr lang="en-GB" dirty="0"/>
              <a:t>: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/>
              <a:t>7 </a:t>
            </a:r>
            <a:r>
              <a:rPr lang="en-GB" dirty="0" err="1"/>
              <a:t>stórar</a:t>
            </a:r>
            <a:r>
              <a:rPr lang="en-GB" dirty="0"/>
              <a:t> </a:t>
            </a:r>
            <a:r>
              <a:rPr lang="en-GB" i="1" dirty="0"/>
              <a:t>(</a:t>
            </a:r>
            <a:r>
              <a:rPr lang="en-GB" i="1" dirty="0" err="1"/>
              <a:t>Kyrrahavsplátan</a:t>
            </a:r>
            <a:r>
              <a:rPr lang="en-GB" i="1" dirty="0"/>
              <a:t>, </a:t>
            </a:r>
            <a:r>
              <a:rPr lang="en-GB" i="1" dirty="0" err="1"/>
              <a:t>Norðuramerikanska</a:t>
            </a:r>
            <a:r>
              <a:rPr lang="en-GB" i="1" dirty="0"/>
              <a:t> </a:t>
            </a:r>
            <a:r>
              <a:rPr lang="en-GB" i="1" dirty="0" err="1"/>
              <a:t>plátan</a:t>
            </a:r>
            <a:r>
              <a:rPr lang="en-GB" i="1" dirty="0"/>
              <a:t>, </a:t>
            </a:r>
            <a:r>
              <a:rPr lang="en-GB" i="1" dirty="0" err="1"/>
              <a:t>Evrasiska</a:t>
            </a:r>
            <a:r>
              <a:rPr lang="en-GB" i="1" dirty="0"/>
              <a:t> </a:t>
            </a:r>
            <a:r>
              <a:rPr lang="en-GB" i="1" dirty="0" err="1"/>
              <a:t>plátan</a:t>
            </a:r>
            <a:r>
              <a:rPr lang="en-GB" i="1" dirty="0"/>
              <a:t>, </a:t>
            </a:r>
            <a:r>
              <a:rPr lang="en-GB" i="1" dirty="0" err="1"/>
              <a:t>Afrikanska</a:t>
            </a:r>
            <a:r>
              <a:rPr lang="en-GB" i="1" dirty="0"/>
              <a:t> </a:t>
            </a:r>
            <a:r>
              <a:rPr lang="en-GB" i="1" dirty="0" err="1"/>
              <a:t>plátan</a:t>
            </a:r>
            <a:r>
              <a:rPr lang="en-GB" i="1" dirty="0"/>
              <a:t>, </a:t>
            </a:r>
            <a:r>
              <a:rPr lang="en-GB" i="1" dirty="0" err="1"/>
              <a:t>Antarktiska</a:t>
            </a:r>
            <a:r>
              <a:rPr lang="en-GB" i="1" dirty="0"/>
              <a:t> </a:t>
            </a:r>
            <a:r>
              <a:rPr lang="en-GB" i="1" dirty="0" err="1"/>
              <a:t>plátan</a:t>
            </a:r>
            <a:r>
              <a:rPr lang="en-GB" i="1" dirty="0"/>
              <a:t> </a:t>
            </a:r>
            <a:r>
              <a:rPr lang="en-GB" i="1" dirty="0" err="1"/>
              <a:t>og</a:t>
            </a:r>
            <a:r>
              <a:rPr lang="en-GB" i="1" dirty="0"/>
              <a:t> Indo-</a:t>
            </a:r>
            <a:r>
              <a:rPr lang="en-GB" i="1" dirty="0" err="1"/>
              <a:t>Australska</a:t>
            </a:r>
            <a:r>
              <a:rPr lang="en-GB" i="1" dirty="0"/>
              <a:t> </a:t>
            </a:r>
            <a:r>
              <a:rPr lang="en-GB" i="1" dirty="0" err="1"/>
              <a:t>plátan</a:t>
            </a:r>
            <a:r>
              <a:rPr lang="en-GB" i="1" dirty="0"/>
              <a:t>)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fleiri</a:t>
            </a:r>
            <a:r>
              <a:rPr lang="en-GB" dirty="0"/>
              <a:t> </a:t>
            </a:r>
            <a:r>
              <a:rPr lang="en-GB" dirty="0" err="1"/>
              <a:t>smáar</a:t>
            </a:r>
            <a:r>
              <a:rPr lang="en-GB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Pláturnar </a:t>
            </a:r>
            <a:r>
              <a:rPr lang="en-GB" dirty="0" err="1"/>
              <a:t>liggja</a:t>
            </a:r>
            <a:r>
              <a:rPr lang="en-GB" dirty="0"/>
              <a:t> </a:t>
            </a:r>
            <a:r>
              <a:rPr lang="en-GB" dirty="0" err="1"/>
              <a:t>omaná</a:t>
            </a:r>
            <a:r>
              <a:rPr lang="en-GB" dirty="0"/>
              <a:t> </a:t>
            </a:r>
            <a:r>
              <a:rPr lang="en-GB" dirty="0" err="1"/>
              <a:t>kápuni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flyta</a:t>
            </a:r>
            <a:r>
              <a:rPr lang="en-GB" dirty="0"/>
              <a:t> seg sera </a:t>
            </a:r>
            <a:r>
              <a:rPr lang="en-GB" dirty="0" err="1"/>
              <a:t>spakuliga</a:t>
            </a: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err="1"/>
              <a:t>Tá</a:t>
            </a:r>
            <a:r>
              <a:rPr lang="en-GB" dirty="0"/>
              <a:t> </a:t>
            </a:r>
            <a:r>
              <a:rPr lang="en-GB" dirty="0" err="1"/>
              <a:t>pláturnar</a:t>
            </a:r>
            <a:r>
              <a:rPr lang="en-GB" dirty="0"/>
              <a:t> </a:t>
            </a:r>
            <a:r>
              <a:rPr lang="en-GB" dirty="0" err="1"/>
              <a:t>flyta</a:t>
            </a:r>
            <a:r>
              <a:rPr lang="en-GB" dirty="0"/>
              <a:t> seg, </a:t>
            </a:r>
            <a:r>
              <a:rPr lang="en-GB" dirty="0" err="1"/>
              <a:t>kunnu</a:t>
            </a:r>
            <a:r>
              <a:rPr lang="en-GB" dirty="0"/>
              <a:t> </a:t>
            </a:r>
            <a:r>
              <a:rPr lang="en-GB" dirty="0" err="1"/>
              <a:t>tær</a:t>
            </a:r>
            <a:r>
              <a:rPr lang="en-GB" dirty="0"/>
              <a:t>: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 err="1"/>
              <a:t>fara</a:t>
            </a:r>
            <a:r>
              <a:rPr lang="en-GB" dirty="0"/>
              <a:t> </a:t>
            </a:r>
            <a:r>
              <a:rPr lang="en-GB" dirty="0" err="1"/>
              <a:t>sundur</a:t>
            </a:r>
            <a:r>
              <a:rPr lang="en-GB" dirty="0"/>
              <a:t>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 err="1"/>
              <a:t>stoyta</a:t>
            </a:r>
            <a:r>
              <a:rPr lang="en-GB" dirty="0"/>
              <a:t> saman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dirty="0" err="1"/>
              <a:t>fara</a:t>
            </a:r>
            <a:r>
              <a:rPr lang="en-GB" dirty="0"/>
              <a:t> </a:t>
            </a:r>
            <a:r>
              <a:rPr lang="en-GB" dirty="0" err="1"/>
              <a:t>framvið</a:t>
            </a:r>
            <a:r>
              <a:rPr lang="en-GB" dirty="0"/>
              <a:t> </a:t>
            </a:r>
            <a:r>
              <a:rPr lang="en-GB" dirty="0" err="1"/>
              <a:t>hvør</a:t>
            </a:r>
            <a:r>
              <a:rPr lang="en-GB" dirty="0"/>
              <a:t> </a:t>
            </a:r>
            <a:r>
              <a:rPr lang="en-GB" dirty="0" err="1"/>
              <a:t>aðrari</a:t>
            </a:r>
            <a:endParaRPr lang="en-GB" dirty="0"/>
          </a:p>
          <a:p>
            <a:pPr marL="1085850" lvl="2" indent="-171450">
              <a:buFont typeface="Wingdings" panose="05000000000000000000" pitchFamily="2" charset="2"/>
              <a:buChar char="Ø"/>
            </a:pPr>
            <a:r>
              <a:rPr lang="en-GB" i="1" dirty="0"/>
              <a:t>Hetta </a:t>
            </a:r>
            <a:r>
              <a:rPr lang="en-GB" i="1" dirty="0" err="1"/>
              <a:t>kann</a:t>
            </a:r>
            <a:r>
              <a:rPr lang="en-GB" i="1" dirty="0"/>
              <a:t> </a:t>
            </a:r>
            <a:r>
              <a:rPr lang="en-GB" i="1" dirty="0" err="1"/>
              <a:t>føra</a:t>
            </a:r>
            <a:r>
              <a:rPr lang="en-GB" i="1" dirty="0"/>
              <a:t> </a:t>
            </a:r>
            <a:r>
              <a:rPr lang="en-GB" i="1" dirty="0" err="1"/>
              <a:t>til</a:t>
            </a:r>
            <a:r>
              <a:rPr lang="en-GB" i="1" dirty="0"/>
              <a:t> </a:t>
            </a:r>
            <a:r>
              <a:rPr lang="en-GB" i="1" dirty="0" err="1"/>
              <a:t>jarðskjálvtar</a:t>
            </a:r>
            <a:r>
              <a:rPr lang="en-GB" i="1" dirty="0"/>
              <a:t> </a:t>
            </a:r>
            <a:r>
              <a:rPr lang="en-GB" i="1" dirty="0" err="1"/>
              <a:t>og</a:t>
            </a:r>
            <a:r>
              <a:rPr lang="en-GB" i="1" dirty="0"/>
              <a:t> </a:t>
            </a:r>
            <a:r>
              <a:rPr lang="en-GB" i="1" dirty="0" err="1"/>
              <a:t>eldgos</a:t>
            </a:r>
            <a:endParaRPr lang="en-GB" i="1" dirty="0"/>
          </a:p>
          <a:p>
            <a:pPr marL="1085850" lvl="2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i="1" dirty="0">
                <a:solidFill>
                  <a:schemeClr val="bg1"/>
                </a:solidFill>
              </a:rPr>
              <a:t>(Leinkja til video við kakudeiggj á pannuni: https://www.youtube.com/watch?v=SiUtml2qZkU&amp;t=302s, frá ca. 4:30 sær man at deiggji byrjar at fara sundur)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29190-E271-AB47-B785-197F63B1C6D0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123442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Hiti </a:t>
            </a:r>
            <a:r>
              <a:rPr lang="en-GB" dirty="0" err="1"/>
              <a:t>rísur</a:t>
            </a:r>
            <a:r>
              <a:rPr lang="en-GB" dirty="0"/>
              <a:t> </a:t>
            </a:r>
            <a:r>
              <a:rPr lang="en-GB" dirty="0" err="1"/>
              <a:t>upp</a:t>
            </a:r>
            <a:r>
              <a:rPr lang="en-GB" dirty="0"/>
              <a:t>, </a:t>
            </a:r>
            <a:r>
              <a:rPr lang="en-GB" dirty="0" err="1"/>
              <a:t>kølnar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søkkur</a:t>
            </a:r>
            <a:r>
              <a:rPr lang="en-GB" dirty="0"/>
              <a:t> </a:t>
            </a:r>
            <a:r>
              <a:rPr lang="en-GB" dirty="0" err="1"/>
              <a:t>niður</a:t>
            </a:r>
            <a:r>
              <a:rPr lang="en-GB" dirty="0"/>
              <a:t> </a:t>
            </a:r>
            <a:r>
              <a:rPr lang="en-GB" dirty="0" err="1"/>
              <a:t>aftur</a:t>
            </a:r>
            <a:r>
              <a:rPr lang="en-GB" dirty="0"/>
              <a:t> – </a:t>
            </a:r>
            <a:r>
              <a:rPr lang="en-GB" dirty="0" err="1"/>
              <a:t>hetta</a:t>
            </a:r>
            <a:r>
              <a:rPr lang="en-GB" dirty="0"/>
              <a:t> </a:t>
            </a:r>
            <a:r>
              <a:rPr lang="en-GB" dirty="0" err="1"/>
              <a:t>kallast</a:t>
            </a:r>
            <a:r>
              <a:rPr lang="en-GB" dirty="0"/>
              <a:t> </a:t>
            </a:r>
            <a:r>
              <a:rPr lang="en-GB" b="1" dirty="0" err="1"/>
              <a:t>flutningsstreymur</a:t>
            </a:r>
            <a:r>
              <a:rPr lang="en-GB" dirty="0"/>
              <a:t> (convection)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29190-E271-AB47-B785-197F63B1C6D0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3169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o-FO" sz="1200" b="1" dirty="0">
                <a:solidFill>
                  <a:schemeClr val="bg1"/>
                </a:solidFill>
              </a:rPr>
              <a:t>Mynd 1: Soleiðis kenna vit Føroyar í dag, bert ein lítil prikkur í millum Ísland, Noreg og Skotland</a:t>
            </a:r>
            <a:br>
              <a:rPr lang="fo-FO" sz="1200" b="1" dirty="0">
                <a:solidFill>
                  <a:schemeClr val="bg1"/>
                </a:solidFill>
              </a:rPr>
            </a:br>
            <a:r>
              <a:rPr lang="fo-FO" sz="1200" b="1" dirty="0">
                <a:solidFill>
                  <a:schemeClr val="bg1"/>
                </a:solidFill>
              </a:rPr>
              <a:t>Kort til høgru: Her manglar okkurt á kortinum... Hvat man tað vera? </a:t>
            </a:r>
            <a:r>
              <a:rPr lang="fo-FO" sz="1200" b="0" i="1" dirty="0">
                <a:solidFill>
                  <a:schemeClr val="bg1"/>
                </a:solidFill>
              </a:rPr>
              <a:t>(svar: Ísland var ikki til fyri 68.000 milliónum árum síðani)</a:t>
            </a:r>
          </a:p>
          <a:p>
            <a:pPr algn="ctr"/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29190-E271-AB47-B785-197F63B1C6D0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73317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o-FO" dirty="0"/>
              <a:t>Fyrr var stuttur avstandur millum Føroyar og Grønland. Tú kundi súkkla teinin – umleið 100 km. Tað svarar til ein biltúr úr Árnafirði til Gásadals </a:t>
            </a:r>
            <a:r>
              <a:rPr lang="fo-FO" dirty="0">
                <a:sym typeface="Wingdings" panose="05000000000000000000" pitchFamily="2" charset="2"/>
              </a:rPr>
              <a:t> Í dag flyta Grønland og Føroyar seg umleið 2 cm um árið frá hvørjum øðrum.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29190-E271-AB47-B785-197F63B1C6D0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195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o-FO" dirty="0"/>
              <a:t>2 cm um árið </a:t>
            </a:r>
            <a:r>
              <a:rPr lang="fo-FO" dirty="0">
                <a:sym typeface="Wingdings" panose="05000000000000000000" pitchFamily="2" charset="2"/>
              </a:rPr>
              <a:t>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29190-E271-AB47-B785-197F63B1C6D0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18915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o-FO" sz="1200" b="0" i="0" dirty="0"/>
              <a:t>Føroyar eru bygdar upp av sera stórum eldgosum fyri uml. 60-55 mió. árum síðani.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o-FO" sz="1200" b="0" i="0" dirty="0"/>
              <a:t>Eldgosini vóru risastór – onki eldgos á jørðini í dag er líka stórt.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o-FO" sz="1200" b="1" i="1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29190-E271-AB47-B785-197F63B1C6D0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85441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2752" y="2218966"/>
            <a:ext cx="5921248" cy="127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600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 dirty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dirty="0"/>
              <a:t>Rediger typografien i masterens</a:t>
            </a:r>
          </a:p>
        </p:txBody>
      </p:sp>
    </p:spTree>
    <p:extLst>
      <p:ext uri="{BB962C8B-B14F-4D97-AF65-F5344CB8AC3E}">
        <p14:creationId xmlns:p14="http://schemas.microsoft.com/office/powerpoint/2010/main" val="2960151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</p:spTree>
    <p:extLst>
      <p:ext uri="{BB962C8B-B14F-4D97-AF65-F5344CB8AC3E}">
        <p14:creationId xmlns:p14="http://schemas.microsoft.com/office/powerpoint/2010/main" val="269091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285869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960880"/>
            <a:ext cx="10515600" cy="122999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324834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dirty="0"/>
              <a:t>Rediger typografien i masterens</a:t>
            </a:r>
          </a:p>
        </p:txBody>
      </p:sp>
    </p:spTree>
    <p:extLst>
      <p:ext uri="{BB962C8B-B14F-4D97-AF65-F5344CB8AC3E}">
        <p14:creationId xmlns:p14="http://schemas.microsoft.com/office/powerpoint/2010/main" val="2331589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933259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02219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</p:spTree>
    <p:extLst>
      <p:ext uri="{BB962C8B-B14F-4D97-AF65-F5344CB8AC3E}">
        <p14:creationId xmlns:p14="http://schemas.microsoft.com/office/powerpoint/2010/main" val="3892013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6" name="Pladsholder til indhold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478585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</p:spTree>
    <p:extLst>
      <p:ext uri="{BB962C8B-B14F-4D97-AF65-F5344CB8AC3E}">
        <p14:creationId xmlns:p14="http://schemas.microsoft.com/office/powerpoint/2010/main" val="1663101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16621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13" Type="http://schemas.openxmlformats.org/officeDocument/2006/relationships/image" Target="../media/image38.emf"/><Relationship Id="rId3" Type="http://schemas.openxmlformats.org/officeDocument/2006/relationships/image" Target="../media/image28.jpeg"/><Relationship Id="rId7" Type="http://schemas.openxmlformats.org/officeDocument/2006/relationships/image" Target="../media/image32.emf"/><Relationship Id="rId12" Type="http://schemas.openxmlformats.org/officeDocument/2006/relationships/image" Target="../media/image3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jpeg"/><Relationship Id="rId11" Type="http://schemas.openxmlformats.org/officeDocument/2006/relationships/image" Target="../media/image36.emf"/><Relationship Id="rId5" Type="http://schemas.openxmlformats.org/officeDocument/2006/relationships/image" Target="../media/image30.emf"/><Relationship Id="rId10" Type="http://schemas.openxmlformats.org/officeDocument/2006/relationships/image" Target="../media/image35.emf"/><Relationship Id="rId4" Type="http://schemas.openxmlformats.org/officeDocument/2006/relationships/image" Target="../media/image29.jpeg"/><Relationship Id="rId9" Type="http://schemas.openxmlformats.org/officeDocument/2006/relationships/image" Target="../media/image3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13" Type="http://schemas.openxmlformats.org/officeDocument/2006/relationships/image" Target="../media/image52.jpeg"/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12" Type="http://schemas.openxmlformats.org/officeDocument/2006/relationships/image" Target="../media/image5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5.emf"/><Relationship Id="rId11" Type="http://schemas.openxmlformats.org/officeDocument/2006/relationships/image" Target="../media/image50.jpeg"/><Relationship Id="rId5" Type="http://schemas.openxmlformats.org/officeDocument/2006/relationships/image" Target="../media/image34.emf"/><Relationship Id="rId15" Type="http://schemas.openxmlformats.org/officeDocument/2006/relationships/image" Target="../media/image18.svg"/><Relationship Id="rId10" Type="http://schemas.openxmlformats.org/officeDocument/2006/relationships/image" Target="../media/image26.png"/><Relationship Id="rId4" Type="http://schemas.openxmlformats.org/officeDocument/2006/relationships/image" Target="../media/image33.emf"/><Relationship Id="rId9" Type="http://schemas.openxmlformats.org/officeDocument/2006/relationships/image" Target="../media/image38.emf"/><Relationship Id="rId14" Type="http://schemas.openxmlformats.org/officeDocument/2006/relationships/image" Target="../media/image17.emf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58.png"/><Relationship Id="rId18" Type="http://schemas.microsoft.com/office/2007/relationships/hdphoto" Target="../media/hdphoto7.wdp"/><Relationship Id="rId26" Type="http://schemas.microsoft.com/office/2007/relationships/hdphoto" Target="../media/hdphoto11.wdp"/><Relationship Id="rId3" Type="http://schemas.openxmlformats.org/officeDocument/2006/relationships/image" Target="../media/image31.jpeg"/><Relationship Id="rId21" Type="http://schemas.openxmlformats.org/officeDocument/2006/relationships/image" Target="../media/image62.png"/><Relationship Id="rId7" Type="http://schemas.openxmlformats.org/officeDocument/2006/relationships/image" Target="../media/image55.png"/><Relationship Id="rId12" Type="http://schemas.microsoft.com/office/2007/relationships/hdphoto" Target="../media/hdphoto4.wdp"/><Relationship Id="rId17" Type="http://schemas.openxmlformats.org/officeDocument/2006/relationships/image" Target="../media/image60.png"/><Relationship Id="rId25" Type="http://schemas.openxmlformats.org/officeDocument/2006/relationships/image" Target="../media/image64.png"/><Relationship Id="rId2" Type="http://schemas.openxmlformats.org/officeDocument/2006/relationships/notesSlide" Target="../notesSlides/notesSlide15.xml"/><Relationship Id="rId16" Type="http://schemas.microsoft.com/office/2007/relationships/hdphoto" Target="../media/hdphoto6.wdp"/><Relationship Id="rId20" Type="http://schemas.microsoft.com/office/2007/relationships/hdphoto" Target="../media/hdphoto8.wdp"/><Relationship Id="rId29" Type="http://schemas.openxmlformats.org/officeDocument/2006/relationships/image" Target="../media/image66.png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11" Type="http://schemas.openxmlformats.org/officeDocument/2006/relationships/image" Target="../media/image57.png"/><Relationship Id="rId24" Type="http://schemas.microsoft.com/office/2007/relationships/hdphoto" Target="../media/hdphoto10.wdp"/><Relationship Id="rId5" Type="http://schemas.openxmlformats.org/officeDocument/2006/relationships/image" Target="../media/image54.png"/><Relationship Id="rId15" Type="http://schemas.openxmlformats.org/officeDocument/2006/relationships/image" Target="../media/image59.png"/><Relationship Id="rId23" Type="http://schemas.openxmlformats.org/officeDocument/2006/relationships/image" Target="../media/image63.png"/><Relationship Id="rId28" Type="http://schemas.microsoft.com/office/2007/relationships/hdphoto" Target="../media/hdphoto12.wdp"/><Relationship Id="rId10" Type="http://schemas.microsoft.com/office/2007/relationships/hdphoto" Target="../media/hdphoto3.wdp"/><Relationship Id="rId19" Type="http://schemas.openxmlformats.org/officeDocument/2006/relationships/image" Target="../media/image61.png"/><Relationship Id="rId4" Type="http://schemas.openxmlformats.org/officeDocument/2006/relationships/image" Target="../media/image53.png"/><Relationship Id="rId9" Type="http://schemas.openxmlformats.org/officeDocument/2006/relationships/image" Target="../media/image56.png"/><Relationship Id="rId14" Type="http://schemas.microsoft.com/office/2007/relationships/hdphoto" Target="../media/hdphoto5.wdp"/><Relationship Id="rId22" Type="http://schemas.microsoft.com/office/2007/relationships/hdphoto" Target="../media/hdphoto9.wdp"/><Relationship Id="rId27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8.svg"/><Relationship Id="rId4" Type="http://schemas.openxmlformats.org/officeDocument/2006/relationships/image" Target="../media/image7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image" Target="../media/image72.jpeg"/><Relationship Id="rId7" Type="http://schemas.openxmlformats.org/officeDocument/2006/relationships/image" Target="../media/image3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10" Type="http://schemas.openxmlformats.org/officeDocument/2006/relationships/image" Target="../media/image38.emf"/><Relationship Id="rId4" Type="http://schemas.openxmlformats.org/officeDocument/2006/relationships/image" Target="../media/image32.emf"/><Relationship Id="rId9" Type="http://schemas.openxmlformats.org/officeDocument/2006/relationships/image" Target="../media/image37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ryrXAGY1dmE" TargetMode="Externa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svg"/><Relationship Id="rId5" Type="http://schemas.openxmlformats.org/officeDocument/2006/relationships/image" Target="../media/image17.emf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jpeg"/><Relationship Id="rId7" Type="http://schemas.openxmlformats.org/officeDocument/2006/relationships/image" Target="../media/image23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jpe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5576839-0E75-9AA1-CCD5-7B5321C511BC}"/>
              </a:ext>
            </a:extLst>
          </p:cNvPr>
          <p:cNvGrpSpPr/>
          <p:nvPr/>
        </p:nvGrpSpPr>
        <p:grpSpPr>
          <a:xfrm>
            <a:off x="4396963" y="2257600"/>
            <a:ext cx="3648075" cy="1677383"/>
            <a:chOff x="4110716" y="2130379"/>
            <a:chExt cx="3648075" cy="1677383"/>
          </a:xfrm>
        </p:grpSpPr>
        <p:sp>
          <p:nvSpPr>
            <p:cNvPr id="2" name="TextBox 1"/>
            <p:cNvSpPr txBox="1"/>
            <p:nvPr/>
          </p:nvSpPr>
          <p:spPr>
            <a:xfrm>
              <a:off x="4110716" y="2130379"/>
              <a:ext cx="364807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o-FO" sz="7200" b="1" dirty="0" err="1">
                  <a:solidFill>
                    <a:srgbClr val="00B050"/>
                  </a:solidFill>
                  <a:latin typeface="Bebas Neue Bold" panose="020B0606020202050201" pitchFamily="34" charset="0"/>
                </a:rPr>
                <a:t>Geo</a:t>
              </a:r>
              <a:r>
                <a:rPr lang="fo-FO" sz="7200" b="1" dirty="0" err="1">
                  <a:latin typeface="Bebas Neue Bold" panose="020B0606020202050201" pitchFamily="34" charset="0"/>
                </a:rPr>
                <a:t>Skúli</a:t>
              </a:r>
              <a:endParaRPr lang="fo-FO" sz="7200" b="1" dirty="0">
                <a:latin typeface="Bebas Neue Bold" panose="020B0606020202050201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659628" y="3038321"/>
              <a:ext cx="255025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o-FO" sz="4400" b="1" i="1" dirty="0">
                  <a:latin typeface="Ropsen Script Regular" panose="00000400000000000000" pitchFamily="2" charset="0"/>
                </a:rPr>
                <a:t>Føroyar</a:t>
              </a:r>
              <a:endParaRPr lang="en-GB" sz="4400" dirty="0">
                <a:latin typeface="Ropsen Script Regular" panose="00000400000000000000" pitchFamily="2" charset="0"/>
              </a:endParaRPr>
            </a:p>
          </p:txBody>
        </p:sp>
      </p:grpSp>
      <p:pic>
        <p:nvPicPr>
          <p:cNvPr id="5" name="Graphic 4">
            <a:extLst>
              <a:ext uri="{FF2B5EF4-FFF2-40B4-BE49-F238E27FC236}">
                <a16:creationId xmlns:a16="http://schemas.microsoft.com/office/drawing/2014/main" id="{D355C556-FE70-DCFA-B49A-E0974CCA20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12506" y="1481429"/>
            <a:ext cx="2633369" cy="3952999"/>
          </a:xfrm>
          <a:prstGeom prst="rect">
            <a:avLst/>
          </a:prstGeom>
        </p:spPr>
      </p:pic>
      <p:pic>
        <p:nvPicPr>
          <p:cNvPr id="10" name="Graphic 9" descr="Marker with solid fill">
            <a:extLst>
              <a:ext uri="{FF2B5EF4-FFF2-40B4-BE49-F238E27FC236}">
                <a16:creationId xmlns:a16="http://schemas.microsoft.com/office/drawing/2014/main" id="{9FAF250E-1072-1B0A-00D7-C2B6E9C0B4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96747" y="1625364"/>
            <a:ext cx="600432" cy="6004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9D6456-21C2-CD9B-FEA7-EA39651ED939}"/>
              </a:ext>
            </a:extLst>
          </p:cNvPr>
          <p:cNvSpPr txBox="1"/>
          <p:nvPr/>
        </p:nvSpPr>
        <p:spPr>
          <a:xfrm>
            <a:off x="4520045" y="3910934"/>
            <a:ext cx="3524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o-FO" sz="1400" b="1" dirty="0" err="1"/>
              <a:t>Geoskúlin</a:t>
            </a:r>
            <a:r>
              <a:rPr lang="fo-FO" sz="1400" b="1" dirty="0"/>
              <a:t> á </a:t>
            </a:r>
            <a:r>
              <a:rPr lang="fo-FO" sz="1400" b="1" dirty="0" err="1"/>
              <a:t>Skúlatrøð</a:t>
            </a:r>
            <a:r>
              <a:rPr lang="fo-FO" sz="1400" b="1" dirty="0"/>
              <a:t> í Klaksvík</a:t>
            </a:r>
            <a:endParaRPr lang="en-GB" sz="1400" b="1" dirty="0"/>
          </a:p>
          <a:p>
            <a:pPr algn="ctr"/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956991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E663D095-9C45-4181-A52B-C6EE8D0447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3887" y="1256304"/>
            <a:ext cx="11216389" cy="4587905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49334D34-1095-BEC8-06B6-49EA85A29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14" y="452587"/>
            <a:ext cx="11159531" cy="803717"/>
          </a:xfrm>
        </p:spPr>
        <p:txBody>
          <a:bodyPr>
            <a:noAutofit/>
          </a:bodyPr>
          <a:lstStyle/>
          <a:p>
            <a:r>
              <a:rPr lang="fo-FO" sz="3600" b="1" dirty="0"/>
              <a:t>Føroyar vóru eitt risa stórt flatt land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4BD51677-EA29-2BBB-C61C-432DB11448C1}"/>
              </a:ext>
            </a:extLst>
          </p:cNvPr>
          <p:cNvSpPr/>
          <p:nvPr/>
        </p:nvSpPr>
        <p:spPr>
          <a:xfrm>
            <a:off x="629174" y="4278385"/>
            <a:ext cx="1510019" cy="260060"/>
          </a:xfrm>
          <a:custGeom>
            <a:avLst/>
            <a:gdLst>
              <a:gd name="csX0" fmla="*/ 0 w 1510019"/>
              <a:gd name="csY0" fmla="*/ 0 h 260060"/>
              <a:gd name="csX1" fmla="*/ 276837 w 1510019"/>
              <a:gd name="csY1" fmla="*/ 8389 h 260060"/>
              <a:gd name="csX2" fmla="*/ 377505 w 1510019"/>
              <a:gd name="csY2" fmla="*/ 33556 h 260060"/>
              <a:gd name="csX3" fmla="*/ 461395 w 1510019"/>
              <a:gd name="csY3" fmla="*/ 41945 h 260060"/>
              <a:gd name="csX4" fmla="*/ 528507 w 1510019"/>
              <a:gd name="csY4" fmla="*/ 58723 h 260060"/>
              <a:gd name="csX5" fmla="*/ 629175 w 1510019"/>
              <a:gd name="csY5" fmla="*/ 75501 h 260060"/>
              <a:gd name="csX6" fmla="*/ 746620 w 1510019"/>
              <a:gd name="csY6" fmla="*/ 100668 h 260060"/>
              <a:gd name="csX7" fmla="*/ 788565 w 1510019"/>
              <a:gd name="csY7" fmla="*/ 109057 h 260060"/>
              <a:gd name="csX8" fmla="*/ 847288 w 1510019"/>
              <a:gd name="csY8" fmla="*/ 117446 h 260060"/>
              <a:gd name="csX9" fmla="*/ 914400 w 1510019"/>
              <a:gd name="csY9" fmla="*/ 134224 h 260060"/>
              <a:gd name="csX10" fmla="*/ 956345 w 1510019"/>
              <a:gd name="csY10" fmla="*/ 159391 h 260060"/>
              <a:gd name="csX11" fmla="*/ 1057013 w 1510019"/>
              <a:gd name="csY11" fmla="*/ 176169 h 260060"/>
              <a:gd name="csX12" fmla="*/ 1140903 w 1510019"/>
              <a:gd name="csY12" fmla="*/ 201336 h 260060"/>
              <a:gd name="csX13" fmla="*/ 1275127 w 1510019"/>
              <a:gd name="csY13" fmla="*/ 218114 h 260060"/>
              <a:gd name="csX14" fmla="*/ 1434518 w 1510019"/>
              <a:gd name="csY14" fmla="*/ 251670 h 260060"/>
              <a:gd name="csX15" fmla="*/ 1510019 w 1510019"/>
              <a:gd name="csY15" fmla="*/ 260059 h 26006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1510019" h="260060">
                <a:moveTo>
                  <a:pt x="0" y="0"/>
                </a:moveTo>
                <a:lnTo>
                  <a:pt x="276837" y="8389"/>
                </a:lnTo>
                <a:cubicBezTo>
                  <a:pt x="486924" y="18637"/>
                  <a:pt x="251360" y="6525"/>
                  <a:pt x="377505" y="33556"/>
                </a:cubicBezTo>
                <a:cubicBezTo>
                  <a:pt x="404984" y="39444"/>
                  <a:pt x="433432" y="39149"/>
                  <a:pt x="461395" y="41945"/>
                </a:cubicBezTo>
                <a:cubicBezTo>
                  <a:pt x="483766" y="47538"/>
                  <a:pt x="505762" y="54932"/>
                  <a:pt x="528507" y="58723"/>
                </a:cubicBezTo>
                <a:cubicBezTo>
                  <a:pt x="562063" y="64316"/>
                  <a:pt x="596172" y="67250"/>
                  <a:pt x="629175" y="75501"/>
                </a:cubicBezTo>
                <a:cubicBezTo>
                  <a:pt x="734803" y="101908"/>
                  <a:pt x="657303" y="84428"/>
                  <a:pt x="746620" y="100668"/>
                </a:cubicBezTo>
                <a:cubicBezTo>
                  <a:pt x="760649" y="103219"/>
                  <a:pt x="774500" y="106713"/>
                  <a:pt x="788565" y="109057"/>
                </a:cubicBezTo>
                <a:cubicBezTo>
                  <a:pt x="808069" y="112308"/>
                  <a:pt x="827899" y="113568"/>
                  <a:pt x="847288" y="117446"/>
                </a:cubicBezTo>
                <a:cubicBezTo>
                  <a:pt x="869899" y="121968"/>
                  <a:pt x="914400" y="134224"/>
                  <a:pt x="914400" y="134224"/>
                </a:cubicBezTo>
                <a:cubicBezTo>
                  <a:pt x="928382" y="142613"/>
                  <a:pt x="941761" y="152099"/>
                  <a:pt x="956345" y="159391"/>
                </a:cubicBezTo>
                <a:cubicBezTo>
                  <a:pt x="985196" y="173816"/>
                  <a:pt x="1030964" y="172448"/>
                  <a:pt x="1057013" y="176169"/>
                </a:cubicBezTo>
                <a:cubicBezTo>
                  <a:pt x="1156630" y="190400"/>
                  <a:pt x="1040405" y="176212"/>
                  <a:pt x="1140903" y="201336"/>
                </a:cubicBezTo>
                <a:cubicBezTo>
                  <a:pt x="1160055" y="206124"/>
                  <a:pt x="1262751" y="216739"/>
                  <a:pt x="1275127" y="218114"/>
                </a:cubicBezTo>
                <a:cubicBezTo>
                  <a:pt x="1381703" y="244758"/>
                  <a:pt x="1349143" y="240287"/>
                  <a:pt x="1434518" y="251670"/>
                </a:cubicBezTo>
                <a:cubicBezTo>
                  <a:pt x="1500037" y="260406"/>
                  <a:pt x="1479627" y="260059"/>
                  <a:pt x="1510019" y="260059"/>
                </a:cubicBezTo>
              </a:path>
            </a:pathLst>
          </a:custGeom>
          <a:noFill/>
          <a:ln w="9525">
            <a:solidFill>
              <a:srgbClr val="FFFF00"/>
            </a:solidFill>
            <a:prstDash val="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908BD4E-E53A-72C9-6A1C-0EBB8F50042A}"/>
              </a:ext>
            </a:extLst>
          </p:cNvPr>
          <p:cNvSpPr/>
          <p:nvPr/>
        </p:nvSpPr>
        <p:spPr>
          <a:xfrm>
            <a:off x="620785" y="4404220"/>
            <a:ext cx="2097248" cy="403134"/>
          </a:xfrm>
          <a:custGeom>
            <a:avLst/>
            <a:gdLst>
              <a:gd name="csX0" fmla="*/ 0 w 2097248"/>
              <a:gd name="csY0" fmla="*/ 0 h 403134"/>
              <a:gd name="csX1" fmla="*/ 100668 w 2097248"/>
              <a:gd name="csY1" fmla="*/ 8389 h 403134"/>
              <a:gd name="csX2" fmla="*/ 176169 w 2097248"/>
              <a:gd name="csY2" fmla="*/ 33556 h 403134"/>
              <a:gd name="csX3" fmla="*/ 251670 w 2097248"/>
              <a:gd name="csY3" fmla="*/ 41945 h 403134"/>
              <a:gd name="csX4" fmla="*/ 318782 w 2097248"/>
              <a:gd name="csY4" fmla="*/ 67112 h 403134"/>
              <a:gd name="csX5" fmla="*/ 352338 w 2097248"/>
              <a:gd name="csY5" fmla="*/ 83890 h 403134"/>
              <a:gd name="csX6" fmla="*/ 394283 w 2097248"/>
              <a:gd name="csY6" fmla="*/ 92279 h 403134"/>
              <a:gd name="csX7" fmla="*/ 469784 w 2097248"/>
              <a:gd name="csY7" fmla="*/ 109057 h 403134"/>
              <a:gd name="csX8" fmla="*/ 830510 w 2097248"/>
              <a:gd name="csY8" fmla="*/ 125835 h 403134"/>
              <a:gd name="csX9" fmla="*/ 889233 w 2097248"/>
              <a:gd name="csY9" fmla="*/ 151002 h 403134"/>
              <a:gd name="csX10" fmla="*/ 956345 w 2097248"/>
              <a:gd name="csY10" fmla="*/ 167780 h 403134"/>
              <a:gd name="csX11" fmla="*/ 998290 w 2097248"/>
              <a:gd name="csY11" fmla="*/ 184558 h 403134"/>
              <a:gd name="csX12" fmla="*/ 1090569 w 2097248"/>
              <a:gd name="csY12" fmla="*/ 201336 h 403134"/>
              <a:gd name="csX13" fmla="*/ 1174459 w 2097248"/>
              <a:gd name="csY13" fmla="*/ 218114 h 403134"/>
              <a:gd name="csX14" fmla="*/ 1216404 w 2097248"/>
              <a:gd name="csY14" fmla="*/ 226503 h 403134"/>
              <a:gd name="csX15" fmla="*/ 1317072 w 2097248"/>
              <a:gd name="csY15" fmla="*/ 243281 h 403134"/>
              <a:gd name="csX16" fmla="*/ 1350628 w 2097248"/>
              <a:gd name="csY16" fmla="*/ 251670 h 403134"/>
              <a:gd name="csX17" fmla="*/ 1392573 w 2097248"/>
              <a:gd name="csY17" fmla="*/ 260059 h 403134"/>
              <a:gd name="csX18" fmla="*/ 1417740 w 2097248"/>
              <a:gd name="csY18" fmla="*/ 268448 h 403134"/>
              <a:gd name="csX19" fmla="*/ 1451296 w 2097248"/>
              <a:gd name="csY19" fmla="*/ 276837 h 403134"/>
              <a:gd name="csX20" fmla="*/ 1476463 w 2097248"/>
              <a:gd name="csY20" fmla="*/ 285226 h 403134"/>
              <a:gd name="csX21" fmla="*/ 1535186 w 2097248"/>
              <a:gd name="csY21" fmla="*/ 293615 h 403134"/>
              <a:gd name="csX22" fmla="*/ 1585520 w 2097248"/>
              <a:gd name="csY22" fmla="*/ 310393 h 403134"/>
              <a:gd name="csX23" fmla="*/ 1635854 w 2097248"/>
              <a:gd name="csY23" fmla="*/ 318782 h 403134"/>
              <a:gd name="csX24" fmla="*/ 1677798 w 2097248"/>
              <a:gd name="csY24" fmla="*/ 327171 h 403134"/>
              <a:gd name="csX25" fmla="*/ 1711354 w 2097248"/>
              <a:gd name="csY25" fmla="*/ 335560 h 403134"/>
              <a:gd name="csX26" fmla="*/ 1753299 w 2097248"/>
              <a:gd name="csY26" fmla="*/ 343949 h 403134"/>
              <a:gd name="csX27" fmla="*/ 1786855 w 2097248"/>
              <a:gd name="csY27" fmla="*/ 352338 h 403134"/>
              <a:gd name="csX28" fmla="*/ 1904301 w 2097248"/>
              <a:gd name="csY28" fmla="*/ 360727 h 403134"/>
              <a:gd name="csX29" fmla="*/ 1954635 w 2097248"/>
              <a:gd name="csY29" fmla="*/ 369116 h 403134"/>
              <a:gd name="csX30" fmla="*/ 2072081 w 2097248"/>
              <a:gd name="csY30" fmla="*/ 402672 h 403134"/>
              <a:gd name="csX31" fmla="*/ 2097248 w 2097248"/>
              <a:gd name="csY31" fmla="*/ 402672 h 40313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2097248" h="403134">
                <a:moveTo>
                  <a:pt x="0" y="0"/>
                </a:moveTo>
                <a:cubicBezTo>
                  <a:pt x="33556" y="2796"/>
                  <a:pt x="67226" y="4455"/>
                  <a:pt x="100668" y="8389"/>
                </a:cubicBezTo>
                <a:cubicBezTo>
                  <a:pt x="241078" y="24908"/>
                  <a:pt x="54255" y="5422"/>
                  <a:pt x="176169" y="33556"/>
                </a:cubicBezTo>
                <a:cubicBezTo>
                  <a:pt x="200842" y="39250"/>
                  <a:pt x="226503" y="39149"/>
                  <a:pt x="251670" y="41945"/>
                </a:cubicBezTo>
                <a:cubicBezTo>
                  <a:pt x="345094" y="88657"/>
                  <a:pt x="227406" y="32846"/>
                  <a:pt x="318782" y="67112"/>
                </a:cubicBezTo>
                <a:cubicBezTo>
                  <a:pt x="330491" y="71503"/>
                  <a:pt x="340474" y="79935"/>
                  <a:pt x="352338" y="83890"/>
                </a:cubicBezTo>
                <a:cubicBezTo>
                  <a:pt x="365865" y="88399"/>
                  <a:pt x="380341" y="89291"/>
                  <a:pt x="394283" y="92279"/>
                </a:cubicBezTo>
                <a:cubicBezTo>
                  <a:pt x="419492" y="97681"/>
                  <a:pt x="444395" y="104577"/>
                  <a:pt x="469784" y="109057"/>
                </a:cubicBezTo>
                <a:cubicBezTo>
                  <a:pt x="576884" y="127957"/>
                  <a:pt x="762635" y="123896"/>
                  <a:pt x="830510" y="125835"/>
                </a:cubicBezTo>
                <a:cubicBezTo>
                  <a:pt x="900347" y="143294"/>
                  <a:pt x="831299" y="122035"/>
                  <a:pt x="889233" y="151002"/>
                </a:cubicBezTo>
                <a:cubicBezTo>
                  <a:pt x="911377" y="162074"/>
                  <a:pt x="932414" y="160601"/>
                  <a:pt x="956345" y="167780"/>
                </a:cubicBezTo>
                <a:cubicBezTo>
                  <a:pt x="970769" y="172107"/>
                  <a:pt x="984004" y="179796"/>
                  <a:pt x="998290" y="184558"/>
                </a:cubicBezTo>
                <a:cubicBezTo>
                  <a:pt x="1031775" y="195720"/>
                  <a:pt x="1053453" y="194786"/>
                  <a:pt x="1090569" y="201336"/>
                </a:cubicBezTo>
                <a:cubicBezTo>
                  <a:pt x="1118652" y="206292"/>
                  <a:pt x="1146496" y="212521"/>
                  <a:pt x="1174459" y="218114"/>
                </a:cubicBezTo>
                <a:cubicBezTo>
                  <a:pt x="1188441" y="220910"/>
                  <a:pt x="1202339" y="224159"/>
                  <a:pt x="1216404" y="226503"/>
                </a:cubicBezTo>
                <a:cubicBezTo>
                  <a:pt x="1249960" y="232096"/>
                  <a:pt x="1284069" y="235030"/>
                  <a:pt x="1317072" y="243281"/>
                </a:cubicBezTo>
                <a:cubicBezTo>
                  <a:pt x="1328257" y="246077"/>
                  <a:pt x="1339373" y="249169"/>
                  <a:pt x="1350628" y="251670"/>
                </a:cubicBezTo>
                <a:cubicBezTo>
                  <a:pt x="1364547" y="254763"/>
                  <a:pt x="1378740" y="256601"/>
                  <a:pt x="1392573" y="260059"/>
                </a:cubicBezTo>
                <a:cubicBezTo>
                  <a:pt x="1401152" y="262204"/>
                  <a:pt x="1409237" y="266019"/>
                  <a:pt x="1417740" y="268448"/>
                </a:cubicBezTo>
                <a:cubicBezTo>
                  <a:pt x="1428826" y="271615"/>
                  <a:pt x="1440210" y="273670"/>
                  <a:pt x="1451296" y="276837"/>
                </a:cubicBezTo>
                <a:cubicBezTo>
                  <a:pt x="1459799" y="279266"/>
                  <a:pt x="1467792" y="283492"/>
                  <a:pt x="1476463" y="285226"/>
                </a:cubicBezTo>
                <a:cubicBezTo>
                  <a:pt x="1495852" y="289104"/>
                  <a:pt x="1515612" y="290819"/>
                  <a:pt x="1535186" y="293615"/>
                </a:cubicBezTo>
                <a:cubicBezTo>
                  <a:pt x="1551964" y="299208"/>
                  <a:pt x="1568362" y="306104"/>
                  <a:pt x="1585520" y="310393"/>
                </a:cubicBezTo>
                <a:cubicBezTo>
                  <a:pt x="1602022" y="314518"/>
                  <a:pt x="1619119" y="315739"/>
                  <a:pt x="1635854" y="318782"/>
                </a:cubicBezTo>
                <a:cubicBezTo>
                  <a:pt x="1649882" y="321333"/>
                  <a:pt x="1663879" y="324078"/>
                  <a:pt x="1677798" y="327171"/>
                </a:cubicBezTo>
                <a:cubicBezTo>
                  <a:pt x="1689053" y="329672"/>
                  <a:pt x="1700099" y="333059"/>
                  <a:pt x="1711354" y="335560"/>
                </a:cubicBezTo>
                <a:cubicBezTo>
                  <a:pt x="1725273" y="338653"/>
                  <a:pt x="1739380" y="340856"/>
                  <a:pt x="1753299" y="343949"/>
                </a:cubicBezTo>
                <a:cubicBezTo>
                  <a:pt x="1764554" y="346450"/>
                  <a:pt x="1775396" y="351065"/>
                  <a:pt x="1786855" y="352338"/>
                </a:cubicBezTo>
                <a:cubicBezTo>
                  <a:pt x="1825863" y="356672"/>
                  <a:pt x="1865152" y="357931"/>
                  <a:pt x="1904301" y="360727"/>
                </a:cubicBezTo>
                <a:cubicBezTo>
                  <a:pt x="1921079" y="363523"/>
                  <a:pt x="1938200" y="364733"/>
                  <a:pt x="1954635" y="369116"/>
                </a:cubicBezTo>
                <a:cubicBezTo>
                  <a:pt x="2018621" y="386179"/>
                  <a:pt x="2017583" y="395860"/>
                  <a:pt x="2072081" y="402672"/>
                </a:cubicBezTo>
                <a:cubicBezTo>
                  <a:pt x="2080405" y="403713"/>
                  <a:pt x="2088859" y="402672"/>
                  <a:pt x="2097248" y="402672"/>
                </a:cubicBezTo>
              </a:path>
            </a:pathLst>
          </a:custGeom>
          <a:noFill/>
          <a:ln w="9525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3BD2D97-CB14-AAF2-1054-68154E87EFF0}"/>
              </a:ext>
            </a:extLst>
          </p:cNvPr>
          <p:cNvSpPr/>
          <p:nvPr/>
        </p:nvSpPr>
        <p:spPr>
          <a:xfrm>
            <a:off x="2994870" y="5486400"/>
            <a:ext cx="1409350" cy="285227"/>
          </a:xfrm>
          <a:custGeom>
            <a:avLst/>
            <a:gdLst>
              <a:gd name="csX0" fmla="*/ 0 w 1409350"/>
              <a:gd name="csY0" fmla="*/ 0 h 285227"/>
              <a:gd name="csX1" fmla="*/ 360726 w 1409350"/>
              <a:gd name="csY1" fmla="*/ 50334 h 285227"/>
              <a:gd name="csX2" fmla="*/ 402671 w 1409350"/>
              <a:gd name="csY2" fmla="*/ 67112 h 285227"/>
              <a:gd name="csX3" fmla="*/ 528506 w 1409350"/>
              <a:gd name="csY3" fmla="*/ 92279 h 285227"/>
              <a:gd name="csX4" fmla="*/ 620785 w 1409350"/>
              <a:gd name="csY4" fmla="*/ 109057 h 285227"/>
              <a:gd name="csX5" fmla="*/ 687897 w 1409350"/>
              <a:gd name="csY5" fmla="*/ 125835 h 285227"/>
              <a:gd name="csX6" fmla="*/ 805343 w 1409350"/>
              <a:gd name="csY6" fmla="*/ 151002 h 285227"/>
              <a:gd name="csX7" fmla="*/ 864066 w 1409350"/>
              <a:gd name="csY7" fmla="*/ 167780 h 285227"/>
              <a:gd name="csX8" fmla="*/ 889233 w 1409350"/>
              <a:gd name="csY8" fmla="*/ 176169 h 285227"/>
              <a:gd name="csX9" fmla="*/ 956345 w 1409350"/>
              <a:gd name="csY9" fmla="*/ 184558 h 285227"/>
              <a:gd name="csX10" fmla="*/ 1048624 w 1409350"/>
              <a:gd name="csY10" fmla="*/ 218114 h 285227"/>
              <a:gd name="csX11" fmla="*/ 1115736 w 1409350"/>
              <a:gd name="csY11" fmla="*/ 226503 h 285227"/>
              <a:gd name="csX12" fmla="*/ 1224792 w 1409350"/>
              <a:gd name="csY12" fmla="*/ 251670 h 285227"/>
              <a:gd name="csX13" fmla="*/ 1308682 w 1409350"/>
              <a:gd name="csY13" fmla="*/ 268448 h 285227"/>
              <a:gd name="csX14" fmla="*/ 1333849 w 1409350"/>
              <a:gd name="csY14" fmla="*/ 276837 h 285227"/>
              <a:gd name="csX15" fmla="*/ 1409350 w 1409350"/>
              <a:gd name="csY15" fmla="*/ 285226 h 2852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</a:cxnLst>
            <a:rect l="l" t="t" r="r" b="b"/>
            <a:pathLst>
              <a:path w="1409350" h="285227">
                <a:moveTo>
                  <a:pt x="0" y="0"/>
                </a:moveTo>
                <a:cubicBezTo>
                  <a:pt x="315932" y="45133"/>
                  <a:pt x="195512" y="29682"/>
                  <a:pt x="360726" y="50334"/>
                </a:cubicBezTo>
                <a:cubicBezTo>
                  <a:pt x="374708" y="55927"/>
                  <a:pt x="388062" y="63460"/>
                  <a:pt x="402671" y="67112"/>
                </a:cubicBezTo>
                <a:cubicBezTo>
                  <a:pt x="444169" y="77487"/>
                  <a:pt x="486312" y="85247"/>
                  <a:pt x="528506" y="92279"/>
                </a:cubicBezTo>
                <a:cubicBezTo>
                  <a:pt x="559336" y="97417"/>
                  <a:pt x="590300" y="102022"/>
                  <a:pt x="620785" y="109057"/>
                </a:cubicBezTo>
                <a:cubicBezTo>
                  <a:pt x="643254" y="114242"/>
                  <a:pt x="665350" y="121003"/>
                  <a:pt x="687897" y="125835"/>
                </a:cubicBezTo>
                <a:cubicBezTo>
                  <a:pt x="747034" y="138507"/>
                  <a:pt x="740630" y="129431"/>
                  <a:pt x="805343" y="151002"/>
                </a:cubicBezTo>
                <a:cubicBezTo>
                  <a:pt x="865685" y="171116"/>
                  <a:pt x="790330" y="146713"/>
                  <a:pt x="864066" y="167780"/>
                </a:cubicBezTo>
                <a:cubicBezTo>
                  <a:pt x="872569" y="170209"/>
                  <a:pt x="880533" y="174587"/>
                  <a:pt x="889233" y="176169"/>
                </a:cubicBezTo>
                <a:cubicBezTo>
                  <a:pt x="911414" y="180202"/>
                  <a:pt x="933974" y="181762"/>
                  <a:pt x="956345" y="184558"/>
                </a:cubicBezTo>
                <a:cubicBezTo>
                  <a:pt x="979440" y="193796"/>
                  <a:pt x="1025427" y="213143"/>
                  <a:pt x="1048624" y="218114"/>
                </a:cubicBezTo>
                <a:cubicBezTo>
                  <a:pt x="1070668" y="222838"/>
                  <a:pt x="1093365" y="223707"/>
                  <a:pt x="1115736" y="226503"/>
                </a:cubicBezTo>
                <a:cubicBezTo>
                  <a:pt x="1188399" y="255569"/>
                  <a:pt x="1128086" y="235552"/>
                  <a:pt x="1224792" y="251670"/>
                </a:cubicBezTo>
                <a:cubicBezTo>
                  <a:pt x="1252921" y="256358"/>
                  <a:pt x="1281628" y="259430"/>
                  <a:pt x="1308682" y="268448"/>
                </a:cubicBezTo>
                <a:cubicBezTo>
                  <a:pt x="1317071" y="271244"/>
                  <a:pt x="1325149" y="275255"/>
                  <a:pt x="1333849" y="276837"/>
                </a:cubicBezTo>
                <a:cubicBezTo>
                  <a:pt x="1381896" y="285573"/>
                  <a:pt x="1381125" y="285226"/>
                  <a:pt x="1409350" y="285226"/>
                </a:cubicBezTo>
              </a:path>
            </a:pathLst>
          </a:custGeom>
          <a:noFill/>
          <a:ln w="9525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788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7">
            <a:extLst>
              <a:ext uri="{FF2B5EF4-FFF2-40B4-BE49-F238E27FC236}">
                <a16:creationId xmlns:a16="http://schemas.microsoft.com/office/drawing/2014/main" id="{26139B57-F967-449B-A9B7-594646FD6735}"/>
              </a:ext>
            </a:extLst>
          </p:cNvPr>
          <p:cNvSpPr txBox="1"/>
          <p:nvPr/>
        </p:nvSpPr>
        <p:spPr>
          <a:xfrm>
            <a:off x="12445741" y="2901695"/>
            <a:ext cx="1049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i="1" dirty="0" err="1">
                <a:solidFill>
                  <a:schemeClr val="bg1"/>
                </a:solidFill>
              </a:rPr>
              <a:t>Ennifylkið</a:t>
            </a:r>
            <a:endParaRPr lang="nb-NO" b="1" i="1" dirty="0">
              <a:solidFill>
                <a:schemeClr val="bg1"/>
              </a:solidFill>
            </a:endParaRPr>
          </a:p>
        </p:txBody>
      </p:sp>
      <p:pic>
        <p:nvPicPr>
          <p:cNvPr id="1028" name="Picture 4" descr="Billedresultat for layer cake">
            <a:extLst>
              <a:ext uri="{FF2B5EF4-FFF2-40B4-BE49-F238E27FC236}">
                <a16:creationId xmlns:a16="http://schemas.microsoft.com/office/drawing/2014/main" id="{2F469843-AB72-784A-AEE2-CAA664AF00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25311" y="1510351"/>
            <a:ext cx="3689395" cy="242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94A913F-C357-F74E-9DBC-67996BA9B86C}"/>
              </a:ext>
            </a:extLst>
          </p:cNvPr>
          <p:cNvCxnSpPr>
            <a:cxnSpLocks/>
          </p:cNvCxnSpPr>
          <p:nvPr/>
        </p:nvCxnSpPr>
        <p:spPr>
          <a:xfrm flipV="1">
            <a:off x="8267969" y="2379746"/>
            <a:ext cx="1859376" cy="954334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280018D-0AA5-E04E-8F61-BAF6C9E42481}"/>
              </a:ext>
            </a:extLst>
          </p:cNvPr>
          <p:cNvCxnSpPr>
            <a:cxnSpLocks/>
          </p:cNvCxnSpPr>
          <p:nvPr/>
        </p:nvCxnSpPr>
        <p:spPr>
          <a:xfrm flipV="1">
            <a:off x="8267969" y="2536008"/>
            <a:ext cx="1895144" cy="993616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CF8EBF3-72FC-3349-BFFB-E21D68F5109D}"/>
              </a:ext>
            </a:extLst>
          </p:cNvPr>
          <p:cNvCxnSpPr>
            <a:cxnSpLocks/>
          </p:cNvCxnSpPr>
          <p:nvPr/>
        </p:nvCxnSpPr>
        <p:spPr>
          <a:xfrm flipV="1">
            <a:off x="8267969" y="2731877"/>
            <a:ext cx="1859376" cy="954008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22">
            <a:extLst>
              <a:ext uri="{FF2B5EF4-FFF2-40B4-BE49-F238E27FC236}">
                <a16:creationId xmlns:a16="http://schemas.microsoft.com/office/drawing/2014/main" id="{37F9FDA3-B059-4BB7-BC18-20637138BE8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2097" y="4096853"/>
            <a:ext cx="4317470" cy="2422449"/>
          </a:xfrm>
          <a:prstGeom prst="rect">
            <a:avLst/>
          </a:prstGeom>
        </p:spPr>
      </p:pic>
      <p:cxnSp>
        <p:nvCxnSpPr>
          <p:cNvPr id="49" name="Straight Connector 24">
            <a:extLst>
              <a:ext uri="{FF2B5EF4-FFF2-40B4-BE49-F238E27FC236}">
                <a16:creationId xmlns:a16="http://schemas.microsoft.com/office/drawing/2014/main" id="{058885E7-CB0F-462D-A14B-3A00802A2824}"/>
              </a:ext>
            </a:extLst>
          </p:cNvPr>
          <p:cNvCxnSpPr>
            <a:cxnSpLocks/>
          </p:cNvCxnSpPr>
          <p:nvPr/>
        </p:nvCxnSpPr>
        <p:spPr>
          <a:xfrm>
            <a:off x="6305067" y="5464829"/>
            <a:ext cx="3691530" cy="778213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1">
            <a:extLst>
              <a:ext uri="{FF2B5EF4-FFF2-40B4-BE49-F238E27FC236}">
                <a16:creationId xmlns:a16="http://schemas.microsoft.com/office/drawing/2014/main" id="{04026501-030E-409C-BAB1-DF6DA5C68C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9086" y="4452332"/>
            <a:ext cx="3100041" cy="2111676"/>
          </a:xfrm>
          <a:prstGeom prst="rect">
            <a:avLst/>
          </a:prstGeom>
        </p:spPr>
      </p:pic>
      <p:cxnSp>
        <p:nvCxnSpPr>
          <p:cNvPr id="57" name="Straight Connector 15">
            <a:extLst>
              <a:ext uri="{FF2B5EF4-FFF2-40B4-BE49-F238E27FC236}">
                <a16:creationId xmlns:a16="http://schemas.microsoft.com/office/drawing/2014/main" id="{A62E053B-920A-4391-92A8-109F677EFF81}"/>
              </a:ext>
            </a:extLst>
          </p:cNvPr>
          <p:cNvCxnSpPr>
            <a:cxnSpLocks/>
          </p:cNvCxnSpPr>
          <p:nvPr/>
        </p:nvCxnSpPr>
        <p:spPr>
          <a:xfrm>
            <a:off x="2630056" y="4925626"/>
            <a:ext cx="2630884" cy="1308234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">
            <a:extLst>
              <a:ext uri="{FF2B5EF4-FFF2-40B4-BE49-F238E27FC236}">
                <a16:creationId xmlns:a16="http://schemas.microsoft.com/office/drawing/2014/main" id="{9A271B0B-FDCF-4C09-ABA4-B8F26202EA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68896" y="1475143"/>
            <a:ext cx="3432668" cy="242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0" name="Straight Connector 8">
            <a:extLst>
              <a:ext uri="{FF2B5EF4-FFF2-40B4-BE49-F238E27FC236}">
                <a16:creationId xmlns:a16="http://schemas.microsoft.com/office/drawing/2014/main" id="{4B015B69-A8FF-4EA0-8CA1-F4E7862368AB}"/>
              </a:ext>
            </a:extLst>
          </p:cNvPr>
          <p:cNvCxnSpPr>
            <a:cxnSpLocks/>
          </p:cNvCxnSpPr>
          <p:nvPr/>
        </p:nvCxnSpPr>
        <p:spPr>
          <a:xfrm>
            <a:off x="5291050" y="2981304"/>
            <a:ext cx="1694908" cy="204403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14">
            <a:extLst>
              <a:ext uri="{FF2B5EF4-FFF2-40B4-BE49-F238E27FC236}">
                <a16:creationId xmlns:a16="http://schemas.microsoft.com/office/drawing/2014/main" id="{B4606913-5A3E-4D48-82A1-EECA8B29768A}"/>
              </a:ext>
            </a:extLst>
          </p:cNvPr>
          <p:cNvCxnSpPr>
            <a:cxnSpLocks/>
          </p:cNvCxnSpPr>
          <p:nvPr/>
        </p:nvCxnSpPr>
        <p:spPr>
          <a:xfrm>
            <a:off x="5205345" y="3123084"/>
            <a:ext cx="1670229" cy="298496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15">
            <a:extLst>
              <a:ext uri="{FF2B5EF4-FFF2-40B4-BE49-F238E27FC236}">
                <a16:creationId xmlns:a16="http://schemas.microsoft.com/office/drawing/2014/main" id="{79A35173-AFFC-4549-8C78-4BF9A9AC70BA}"/>
              </a:ext>
            </a:extLst>
          </p:cNvPr>
          <p:cNvCxnSpPr>
            <a:cxnSpLocks/>
          </p:cNvCxnSpPr>
          <p:nvPr/>
        </p:nvCxnSpPr>
        <p:spPr>
          <a:xfrm>
            <a:off x="5094961" y="3195079"/>
            <a:ext cx="1744064" cy="368284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6">
            <a:extLst>
              <a:ext uri="{FF2B5EF4-FFF2-40B4-BE49-F238E27FC236}">
                <a16:creationId xmlns:a16="http://schemas.microsoft.com/office/drawing/2014/main" id="{CDEC51CF-44D3-4733-8030-252813BF50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8744" y="3291683"/>
            <a:ext cx="2764792" cy="362581"/>
          </a:xfrm>
          <a:prstGeom prst="rect">
            <a:avLst/>
          </a:prstGeom>
        </p:spPr>
      </p:pic>
      <p:pic>
        <p:nvPicPr>
          <p:cNvPr id="38" name="Picture 8">
            <a:extLst>
              <a:ext uri="{FF2B5EF4-FFF2-40B4-BE49-F238E27FC236}">
                <a16:creationId xmlns:a16="http://schemas.microsoft.com/office/drawing/2014/main" id="{81F0E726-B63F-46FB-BB35-BE76B60F28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8744" y="2782686"/>
            <a:ext cx="2764793" cy="661178"/>
          </a:xfrm>
          <a:prstGeom prst="rect">
            <a:avLst/>
          </a:prstGeom>
        </p:spPr>
      </p:pic>
      <p:pic>
        <p:nvPicPr>
          <p:cNvPr id="40" name="Picture 9">
            <a:extLst>
              <a:ext uri="{FF2B5EF4-FFF2-40B4-BE49-F238E27FC236}">
                <a16:creationId xmlns:a16="http://schemas.microsoft.com/office/drawing/2014/main" id="{5F22456C-DE28-4D1F-9F3B-03B78687DC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8744" y="2721576"/>
            <a:ext cx="2764790" cy="213283"/>
          </a:xfrm>
          <a:prstGeom prst="rect">
            <a:avLst/>
          </a:prstGeom>
        </p:spPr>
      </p:pic>
      <p:pic>
        <p:nvPicPr>
          <p:cNvPr id="41" name="Picture 23">
            <a:extLst>
              <a:ext uri="{FF2B5EF4-FFF2-40B4-BE49-F238E27FC236}">
                <a16:creationId xmlns:a16="http://schemas.microsoft.com/office/drawing/2014/main" id="{EBA88264-4207-40E7-9EB3-A5F4A755FFD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8744" y="2662777"/>
            <a:ext cx="2764786" cy="202619"/>
          </a:xfrm>
          <a:prstGeom prst="rect">
            <a:avLst/>
          </a:prstGeom>
        </p:spPr>
      </p:pic>
      <p:pic>
        <p:nvPicPr>
          <p:cNvPr id="42" name="Picture 29">
            <a:extLst>
              <a:ext uri="{FF2B5EF4-FFF2-40B4-BE49-F238E27FC236}">
                <a16:creationId xmlns:a16="http://schemas.microsoft.com/office/drawing/2014/main" id="{F38CA01B-7001-4FD8-8214-2AC436D3197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8744" y="2034159"/>
            <a:ext cx="2764791" cy="789147"/>
          </a:xfrm>
          <a:prstGeom prst="rect">
            <a:avLst/>
          </a:prstGeom>
        </p:spPr>
      </p:pic>
      <p:pic>
        <p:nvPicPr>
          <p:cNvPr id="43" name="Picture 31">
            <a:extLst>
              <a:ext uri="{FF2B5EF4-FFF2-40B4-BE49-F238E27FC236}">
                <a16:creationId xmlns:a16="http://schemas.microsoft.com/office/drawing/2014/main" id="{9A463EAB-8910-4538-A9FF-7123D5A268A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8744" y="1992053"/>
            <a:ext cx="2764786" cy="202619"/>
          </a:xfrm>
          <a:prstGeom prst="rect">
            <a:avLst/>
          </a:prstGeom>
        </p:spPr>
      </p:pic>
      <p:pic>
        <p:nvPicPr>
          <p:cNvPr id="44" name="Picture 34">
            <a:extLst>
              <a:ext uri="{FF2B5EF4-FFF2-40B4-BE49-F238E27FC236}">
                <a16:creationId xmlns:a16="http://schemas.microsoft.com/office/drawing/2014/main" id="{F880A6BF-C8D6-4165-92B6-4EE351BA10D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8744" y="1726026"/>
            <a:ext cx="2764790" cy="426566"/>
          </a:xfrm>
          <a:prstGeom prst="rect">
            <a:avLst/>
          </a:prstGeom>
        </p:spPr>
      </p:pic>
      <p:sp>
        <p:nvSpPr>
          <p:cNvPr id="39" name="Title 3">
            <a:extLst>
              <a:ext uri="{FF2B5EF4-FFF2-40B4-BE49-F238E27FC236}">
                <a16:creationId xmlns:a16="http://schemas.microsoft.com/office/drawing/2014/main" id="{1AC6D1C8-AD49-7943-A205-87A4105751F6}"/>
              </a:ext>
            </a:extLst>
          </p:cNvPr>
          <p:cNvSpPr txBox="1">
            <a:spLocks/>
          </p:cNvSpPr>
          <p:nvPr/>
        </p:nvSpPr>
        <p:spPr>
          <a:xfrm>
            <a:off x="497620" y="414852"/>
            <a:ext cx="10515600" cy="8220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/>
              <a:t>Føroyar</a:t>
            </a:r>
            <a:r>
              <a:rPr lang="en-US" sz="3600" b="1" dirty="0"/>
              <a:t> – </a:t>
            </a:r>
            <a:r>
              <a:rPr lang="en-US" sz="3600" b="1" dirty="0" err="1"/>
              <a:t>uppbygging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54132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8E11F4A-43AA-4870-B93B-CB3701E827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2221" y="1429572"/>
            <a:ext cx="2985722" cy="2576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7" name="Gruppe 36">
            <a:extLst>
              <a:ext uri="{FF2B5EF4-FFF2-40B4-BE49-F238E27FC236}">
                <a16:creationId xmlns:a16="http://schemas.microsoft.com/office/drawing/2014/main" id="{2B72A0C3-100A-41DF-99CE-860C078F6724}"/>
              </a:ext>
            </a:extLst>
          </p:cNvPr>
          <p:cNvGrpSpPr/>
          <p:nvPr/>
        </p:nvGrpSpPr>
        <p:grpSpPr>
          <a:xfrm>
            <a:off x="2442363" y="1429572"/>
            <a:ext cx="5553225" cy="2576385"/>
            <a:chOff x="2442363" y="1429572"/>
            <a:chExt cx="5553225" cy="257638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92EE61D-2A9C-5A40-ABE3-E1FD5A05AA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68795" y="1429572"/>
              <a:ext cx="3926793" cy="2576385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9BA12D61-48F7-424E-98E8-4C397554A5E1}"/>
                </a:ext>
              </a:extLst>
            </p:cNvPr>
            <p:cNvGrpSpPr/>
            <p:nvPr/>
          </p:nvGrpSpPr>
          <p:grpSpPr>
            <a:xfrm>
              <a:off x="2442363" y="2355432"/>
              <a:ext cx="1939514" cy="605051"/>
              <a:chOff x="2442363" y="2355432"/>
              <a:chExt cx="1939514" cy="605051"/>
            </a:xfrm>
          </p:grpSpPr>
          <p:sp>
            <p:nvSpPr>
              <p:cNvPr id="26" name="Ellipse 25">
                <a:extLst>
                  <a:ext uri="{FF2B5EF4-FFF2-40B4-BE49-F238E27FC236}">
                    <a16:creationId xmlns:a16="http://schemas.microsoft.com/office/drawing/2014/main" id="{6435125E-5857-4B58-884A-5292E6CEC83C}"/>
                  </a:ext>
                </a:extLst>
              </p:cNvPr>
              <p:cNvSpPr/>
              <p:nvPr/>
            </p:nvSpPr>
            <p:spPr>
              <a:xfrm>
                <a:off x="2442363" y="2355432"/>
                <a:ext cx="379379" cy="379379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o-FO" b="1"/>
              </a:p>
            </p:txBody>
          </p:sp>
          <p:cxnSp>
            <p:nvCxnSpPr>
              <p:cNvPr id="11" name="Lige pilforbindelse 10">
                <a:extLst>
                  <a:ext uri="{FF2B5EF4-FFF2-40B4-BE49-F238E27FC236}">
                    <a16:creationId xmlns:a16="http://schemas.microsoft.com/office/drawing/2014/main" id="{E285379A-896D-442E-9125-721DB9CD8AC9}"/>
                  </a:ext>
                </a:extLst>
              </p:cNvPr>
              <p:cNvCxnSpPr/>
              <p:nvPr/>
            </p:nvCxnSpPr>
            <p:spPr>
              <a:xfrm>
                <a:off x="2821742" y="2599996"/>
                <a:ext cx="1560135" cy="360487"/>
              </a:xfrm>
              <a:prstGeom prst="straightConnector1">
                <a:avLst/>
              </a:prstGeom>
              <a:ln w="28575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" name="Title 3">
            <a:extLst>
              <a:ext uri="{FF2B5EF4-FFF2-40B4-BE49-F238E27FC236}">
                <a16:creationId xmlns:a16="http://schemas.microsoft.com/office/drawing/2014/main" id="{DEF53F70-0AE5-5C43-98BA-5BE247834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246" y="431467"/>
            <a:ext cx="10515600" cy="847861"/>
          </a:xfrm>
        </p:spPr>
        <p:txBody>
          <a:bodyPr>
            <a:noAutofit/>
          </a:bodyPr>
          <a:lstStyle/>
          <a:p>
            <a:r>
              <a:rPr lang="en-US" sz="3600" b="1" dirty="0" err="1"/>
              <a:t>Eldgos</a:t>
            </a:r>
            <a:r>
              <a:rPr lang="en-US" sz="3600" b="1" dirty="0"/>
              <a:t> </a:t>
            </a:r>
            <a:r>
              <a:rPr lang="en-US" sz="3600" b="1" dirty="0" err="1"/>
              <a:t>og</a:t>
            </a:r>
            <a:r>
              <a:rPr lang="en-US" sz="3600" b="1" dirty="0"/>
              <a:t> </a:t>
            </a:r>
            <a:r>
              <a:rPr lang="en-US" sz="3600" b="1" dirty="0" err="1"/>
              <a:t>frumskógur</a:t>
            </a:r>
            <a:endParaRPr lang="en-US" sz="3600" b="1" dirty="0"/>
          </a:p>
        </p:txBody>
      </p: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EFF711C1-FC20-48FB-8AEE-2C29CE9B44A9}"/>
              </a:ext>
            </a:extLst>
          </p:cNvPr>
          <p:cNvGrpSpPr/>
          <p:nvPr/>
        </p:nvGrpSpPr>
        <p:grpSpPr>
          <a:xfrm>
            <a:off x="8135214" y="1429572"/>
            <a:ext cx="3432870" cy="2576385"/>
            <a:chOff x="8135214" y="1429572"/>
            <a:chExt cx="3432870" cy="2576385"/>
          </a:xfrm>
        </p:grpSpPr>
        <p:pic>
          <p:nvPicPr>
            <p:cNvPr id="16" name="Picture 6" descr="Image result for holohraun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8135214" y="1429572"/>
              <a:ext cx="3432870" cy="25763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3267AE3-A9F8-1842-ACE3-3FD07F0A95F4}"/>
                </a:ext>
              </a:extLst>
            </p:cNvPr>
            <p:cNvSpPr txBox="1"/>
            <p:nvPr/>
          </p:nvSpPr>
          <p:spPr>
            <a:xfrm>
              <a:off x="8226532" y="3588205"/>
              <a:ext cx="32351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b="1" i="1" dirty="0" err="1">
                  <a:solidFill>
                    <a:schemeClr val="bg1"/>
                  </a:solidFill>
                </a:rPr>
                <a:t>Eldgos</a:t>
              </a:r>
              <a:endParaRPr lang="nb-NO" b="1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uppe 28">
            <a:extLst>
              <a:ext uri="{FF2B5EF4-FFF2-40B4-BE49-F238E27FC236}">
                <a16:creationId xmlns:a16="http://schemas.microsoft.com/office/drawing/2014/main" id="{6EF19B5F-3D4D-4449-9811-209BA44EA738}"/>
              </a:ext>
            </a:extLst>
          </p:cNvPr>
          <p:cNvGrpSpPr/>
          <p:nvPr/>
        </p:nvGrpSpPr>
        <p:grpSpPr>
          <a:xfrm>
            <a:off x="4070860" y="1575655"/>
            <a:ext cx="3891064" cy="1682893"/>
            <a:chOff x="4070860" y="1575655"/>
            <a:chExt cx="3891064" cy="168289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F1F7DA2-34A8-2A4C-8B1C-1C6232F649EC}"/>
                </a:ext>
              </a:extLst>
            </p:cNvPr>
            <p:cNvSpPr txBox="1"/>
            <p:nvPr/>
          </p:nvSpPr>
          <p:spPr>
            <a:xfrm rot="20353962">
              <a:off x="5160771" y="2059823"/>
              <a:ext cx="2640966" cy="237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600" b="1" i="1" dirty="0" err="1">
                  <a:solidFill>
                    <a:schemeClr val="bg1"/>
                  </a:solidFill>
                </a:rPr>
                <a:t>Lavaflógv</a:t>
              </a:r>
              <a:endParaRPr lang="nb-NO" sz="1600" b="1" i="1" dirty="0">
                <a:solidFill>
                  <a:schemeClr val="bg1"/>
                </a:solidFill>
              </a:endParaRPr>
            </a:p>
          </p:txBody>
        </p:sp>
        <p:sp>
          <p:nvSpPr>
            <p:cNvPr id="22" name="Kombinationstegning: figur 21">
              <a:extLst>
                <a:ext uri="{FF2B5EF4-FFF2-40B4-BE49-F238E27FC236}">
                  <a16:creationId xmlns:a16="http://schemas.microsoft.com/office/drawing/2014/main" id="{A37811B1-58A4-4267-8C83-D5E7136DF780}"/>
                </a:ext>
              </a:extLst>
            </p:cNvPr>
            <p:cNvSpPr/>
            <p:nvPr/>
          </p:nvSpPr>
          <p:spPr>
            <a:xfrm>
              <a:off x="4090315" y="1575655"/>
              <a:ext cx="3871609" cy="1196510"/>
            </a:xfrm>
            <a:custGeom>
              <a:avLst/>
              <a:gdLst>
                <a:gd name="connsiteX0" fmla="*/ 0 w 3871609"/>
                <a:gd name="connsiteY0" fmla="*/ 1196510 h 1196510"/>
                <a:gd name="connsiteX1" fmla="*/ 389107 w 3871609"/>
                <a:gd name="connsiteY1" fmla="*/ 1108961 h 1196510"/>
                <a:gd name="connsiteX2" fmla="*/ 428017 w 3871609"/>
                <a:gd name="connsiteY2" fmla="*/ 1099233 h 1196510"/>
                <a:gd name="connsiteX3" fmla="*/ 515566 w 3871609"/>
                <a:gd name="connsiteY3" fmla="*/ 1089505 h 1196510"/>
                <a:gd name="connsiteX4" fmla="*/ 603115 w 3871609"/>
                <a:gd name="connsiteY4" fmla="*/ 1070050 h 1196510"/>
                <a:gd name="connsiteX5" fmla="*/ 680937 w 3871609"/>
                <a:gd name="connsiteY5" fmla="*/ 1050595 h 1196510"/>
                <a:gd name="connsiteX6" fmla="*/ 739303 w 3871609"/>
                <a:gd name="connsiteY6" fmla="*/ 1040867 h 1196510"/>
                <a:gd name="connsiteX7" fmla="*/ 826852 w 3871609"/>
                <a:gd name="connsiteY7" fmla="*/ 1011684 h 1196510"/>
                <a:gd name="connsiteX8" fmla="*/ 856034 w 3871609"/>
                <a:gd name="connsiteY8" fmla="*/ 1001956 h 1196510"/>
                <a:gd name="connsiteX9" fmla="*/ 885217 w 3871609"/>
                <a:gd name="connsiteY9" fmla="*/ 992229 h 1196510"/>
                <a:gd name="connsiteX10" fmla="*/ 924128 w 3871609"/>
                <a:gd name="connsiteY10" fmla="*/ 972774 h 1196510"/>
                <a:gd name="connsiteX11" fmla="*/ 992222 w 3871609"/>
                <a:gd name="connsiteY11" fmla="*/ 953318 h 1196510"/>
                <a:gd name="connsiteX12" fmla="*/ 1050588 w 3871609"/>
                <a:gd name="connsiteY12" fmla="*/ 933863 h 1196510"/>
                <a:gd name="connsiteX13" fmla="*/ 1079771 w 3871609"/>
                <a:gd name="connsiteY13" fmla="*/ 924135 h 1196510"/>
                <a:gd name="connsiteX14" fmla="*/ 1108954 w 3871609"/>
                <a:gd name="connsiteY14" fmla="*/ 914408 h 1196510"/>
                <a:gd name="connsiteX15" fmla="*/ 1138137 w 3871609"/>
                <a:gd name="connsiteY15" fmla="*/ 894952 h 1196510"/>
                <a:gd name="connsiteX16" fmla="*/ 1215958 w 3871609"/>
                <a:gd name="connsiteY16" fmla="*/ 875497 h 1196510"/>
                <a:gd name="connsiteX17" fmla="*/ 1274324 w 3871609"/>
                <a:gd name="connsiteY17" fmla="*/ 856042 h 1196510"/>
                <a:gd name="connsiteX18" fmla="*/ 1303507 w 3871609"/>
                <a:gd name="connsiteY18" fmla="*/ 846314 h 1196510"/>
                <a:gd name="connsiteX19" fmla="*/ 1391056 w 3871609"/>
                <a:gd name="connsiteY19" fmla="*/ 807403 h 1196510"/>
                <a:gd name="connsiteX20" fmla="*/ 1420239 w 3871609"/>
                <a:gd name="connsiteY20" fmla="*/ 797676 h 1196510"/>
                <a:gd name="connsiteX21" fmla="*/ 1478605 w 3871609"/>
                <a:gd name="connsiteY21" fmla="*/ 758765 h 1196510"/>
                <a:gd name="connsiteX22" fmla="*/ 1566154 w 3871609"/>
                <a:gd name="connsiteY22" fmla="*/ 729582 h 1196510"/>
                <a:gd name="connsiteX23" fmla="*/ 1595337 w 3871609"/>
                <a:gd name="connsiteY23" fmla="*/ 719854 h 1196510"/>
                <a:gd name="connsiteX24" fmla="*/ 1624520 w 3871609"/>
                <a:gd name="connsiteY24" fmla="*/ 710127 h 1196510"/>
                <a:gd name="connsiteX25" fmla="*/ 1653703 w 3871609"/>
                <a:gd name="connsiteY25" fmla="*/ 690671 h 1196510"/>
                <a:gd name="connsiteX26" fmla="*/ 1750979 w 3871609"/>
                <a:gd name="connsiteY26" fmla="*/ 661488 h 1196510"/>
                <a:gd name="connsiteX27" fmla="*/ 1780162 w 3871609"/>
                <a:gd name="connsiteY27" fmla="*/ 651761 h 1196510"/>
                <a:gd name="connsiteX28" fmla="*/ 1819073 w 3871609"/>
                <a:gd name="connsiteY28" fmla="*/ 642033 h 1196510"/>
                <a:gd name="connsiteX29" fmla="*/ 1848256 w 3871609"/>
                <a:gd name="connsiteY29" fmla="*/ 632305 h 1196510"/>
                <a:gd name="connsiteX30" fmla="*/ 1887166 w 3871609"/>
                <a:gd name="connsiteY30" fmla="*/ 622578 h 1196510"/>
                <a:gd name="connsiteX31" fmla="*/ 1945532 w 3871609"/>
                <a:gd name="connsiteY31" fmla="*/ 603122 h 1196510"/>
                <a:gd name="connsiteX32" fmla="*/ 2003898 w 3871609"/>
                <a:gd name="connsiteY32" fmla="*/ 583667 h 1196510"/>
                <a:gd name="connsiteX33" fmla="*/ 2062264 w 3871609"/>
                <a:gd name="connsiteY33" fmla="*/ 564212 h 1196510"/>
                <a:gd name="connsiteX34" fmla="*/ 2091447 w 3871609"/>
                <a:gd name="connsiteY34" fmla="*/ 554484 h 1196510"/>
                <a:gd name="connsiteX35" fmla="*/ 2140086 w 3871609"/>
                <a:gd name="connsiteY35" fmla="*/ 544756 h 1196510"/>
                <a:gd name="connsiteX36" fmla="*/ 2198452 w 3871609"/>
                <a:gd name="connsiteY36" fmla="*/ 525301 h 1196510"/>
                <a:gd name="connsiteX37" fmla="*/ 2276273 w 3871609"/>
                <a:gd name="connsiteY37" fmla="*/ 505846 h 1196510"/>
                <a:gd name="connsiteX38" fmla="*/ 2305456 w 3871609"/>
                <a:gd name="connsiteY38" fmla="*/ 496118 h 1196510"/>
                <a:gd name="connsiteX39" fmla="*/ 2344366 w 3871609"/>
                <a:gd name="connsiteY39" fmla="*/ 486391 h 1196510"/>
                <a:gd name="connsiteX40" fmla="*/ 2402732 w 3871609"/>
                <a:gd name="connsiteY40" fmla="*/ 466935 h 1196510"/>
                <a:gd name="connsiteX41" fmla="*/ 2431915 w 3871609"/>
                <a:gd name="connsiteY41" fmla="*/ 457208 h 1196510"/>
                <a:gd name="connsiteX42" fmla="*/ 2461098 w 3871609"/>
                <a:gd name="connsiteY42" fmla="*/ 447480 h 1196510"/>
                <a:gd name="connsiteX43" fmla="*/ 2490281 w 3871609"/>
                <a:gd name="connsiteY43" fmla="*/ 428025 h 1196510"/>
                <a:gd name="connsiteX44" fmla="*/ 2548647 w 3871609"/>
                <a:gd name="connsiteY44" fmla="*/ 408569 h 1196510"/>
                <a:gd name="connsiteX45" fmla="*/ 2636196 w 3871609"/>
                <a:gd name="connsiteY45" fmla="*/ 369659 h 1196510"/>
                <a:gd name="connsiteX46" fmla="*/ 2665379 w 3871609"/>
                <a:gd name="connsiteY46" fmla="*/ 359931 h 1196510"/>
                <a:gd name="connsiteX47" fmla="*/ 2762656 w 3871609"/>
                <a:gd name="connsiteY47" fmla="*/ 350203 h 1196510"/>
                <a:gd name="connsiteX48" fmla="*/ 2830749 w 3871609"/>
                <a:gd name="connsiteY48" fmla="*/ 340476 h 1196510"/>
                <a:gd name="connsiteX49" fmla="*/ 2908571 w 3871609"/>
                <a:gd name="connsiteY49" fmla="*/ 330748 h 1196510"/>
                <a:gd name="connsiteX50" fmla="*/ 2966937 w 3871609"/>
                <a:gd name="connsiteY50" fmla="*/ 311293 h 1196510"/>
                <a:gd name="connsiteX51" fmla="*/ 2996120 w 3871609"/>
                <a:gd name="connsiteY51" fmla="*/ 301565 h 1196510"/>
                <a:gd name="connsiteX52" fmla="*/ 3025303 w 3871609"/>
                <a:gd name="connsiteY52" fmla="*/ 282110 h 1196510"/>
                <a:gd name="connsiteX53" fmla="*/ 3054486 w 3871609"/>
                <a:gd name="connsiteY53" fmla="*/ 272382 h 1196510"/>
                <a:gd name="connsiteX54" fmla="*/ 3112852 w 3871609"/>
                <a:gd name="connsiteY54" fmla="*/ 233471 h 1196510"/>
                <a:gd name="connsiteX55" fmla="*/ 3171217 w 3871609"/>
                <a:gd name="connsiteY55" fmla="*/ 214016 h 1196510"/>
                <a:gd name="connsiteX56" fmla="*/ 3210128 w 3871609"/>
                <a:gd name="connsiteY56" fmla="*/ 204288 h 1196510"/>
                <a:gd name="connsiteX57" fmla="*/ 3268494 w 3871609"/>
                <a:gd name="connsiteY57" fmla="*/ 184833 h 1196510"/>
                <a:gd name="connsiteX58" fmla="*/ 3307405 w 3871609"/>
                <a:gd name="connsiteY58" fmla="*/ 175105 h 1196510"/>
                <a:gd name="connsiteX59" fmla="*/ 3356043 w 3871609"/>
                <a:gd name="connsiteY59" fmla="*/ 165378 h 1196510"/>
                <a:gd name="connsiteX60" fmla="*/ 3414409 w 3871609"/>
                <a:gd name="connsiteY60" fmla="*/ 145922 h 1196510"/>
                <a:gd name="connsiteX61" fmla="*/ 3482503 w 3871609"/>
                <a:gd name="connsiteY61" fmla="*/ 126467 h 1196510"/>
                <a:gd name="connsiteX62" fmla="*/ 3521413 w 3871609"/>
                <a:gd name="connsiteY62" fmla="*/ 116739 h 1196510"/>
                <a:gd name="connsiteX63" fmla="*/ 3579779 w 3871609"/>
                <a:gd name="connsiteY63" fmla="*/ 97284 h 1196510"/>
                <a:gd name="connsiteX64" fmla="*/ 3608962 w 3871609"/>
                <a:gd name="connsiteY64" fmla="*/ 87556 h 1196510"/>
                <a:gd name="connsiteX65" fmla="*/ 3686783 w 3871609"/>
                <a:gd name="connsiteY65" fmla="*/ 68101 h 1196510"/>
                <a:gd name="connsiteX66" fmla="*/ 3745149 w 3871609"/>
                <a:gd name="connsiteY66" fmla="*/ 48646 h 1196510"/>
                <a:gd name="connsiteX67" fmla="*/ 3774332 w 3871609"/>
                <a:gd name="connsiteY67" fmla="*/ 38918 h 1196510"/>
                <a:gd name="connsiteX68" fmla="*/ 3803515 w 3871609"/>
                <a:gd name="connsiteY68" fmla="*/ 19463 h 1196510"/>
                <a:gd name="connsiteX69" fmla="*/ 3871609 w 3871609"/>
                <a:gd name="connsiteY69" fmla="*/ 8 h 1196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3871609" h="1196510">
                  <a:moveTo>
                    <a:pt x="0" y="1196510"/>
                  </a:moveTo>
                  <a:lnTo>
                    <a:pt x="389107" y="1108961"/>
                  </a:lnTo>
                  <a:cubicBezTo>
                    <a:pt x="402144" y="1105998"/>
                    <a:pt x="414803" y="1101266"/>
                    <a:pt x="428017" y="1099233"/>
                  </a:cubicBezTo>
                  <a:cubicBezTo>
                    <a:pt x="457038" y="1094768"/>
                    <a:pt x="486383" y="1092748"/>
                    <a:pt x="515566" y="1089505"/>
                  </a:cubicBezTo>
                  <a:cubicBezTo>
                    <a:pt x="577702" y="1068795"/>
                    <a:pt x="507241" y="1090594"/>
                    <a:pt x="603115" y="1070050"/>
                  </a:cubicBezTo>
                  <a:cubicBezTo>
                    <a:pt x="629260" y="1064447"/>
                    <a:pt x="654562" y="1054991"/>
                    <a:pt x="680937" y="1050595"/>
                  </a:cubicBezTo>
                  <a:cubicBezTo>
                    <a:pt x="700392" y="1047352"/>
                    <a:pt x="720168" y="1045651"/>
                    <a:pt x="739303" y="1040867"/>
                  </a:cubicBezTo>
                  <a:cubicBezTo>
                    <a:pt x="739315" y="1040864"/>
                    <a:pt x="812255" y="1016550"/>
                    <a:pt x="826852" y="1011684"/>
                  </a:cubicBezTo>
                  <a:lnTo>
                    <a:pt x="856034" y="1001956"/>
                  </a:lnTo>
                  <a:cubicBezTo>
                    <a:pt x="865762" y="998713"/>
                    <a:pt x="876046" y="996815"/>
                    <a:pt x="885217" y="992229"/>
                  </a:cubicBezTo>
                  <a:cubicBezTo>
                    <a:pt x="898187" y="985744"/>
                    <a:pt x="910799" y="978486"/>
                    <a:pt x="924128" y="972774"/>
                  </a:cubicBezTo>
                  <a:cubicBezTo>
                    <a:pt x="949557" y="961876"/>
                    <a:pt x="964795" y="961546"/>
                    <a:pt x="992222" y="953318"/>
                  </a:cubicBezTo>
                  <a:cubicBezTo>
                    <a:pt x="1011865" y="947425"/>
                    <a:pt x="1031133" y="940348"/>
                    <a:pt x="1050588" y="933863"/>
                  </a:cubicBezTo>
                  <a:lnTo>
                    <a:pt x="1079771" y="924135"/>
                  </a:lnTo>
                  <a:lnTo>
                    <a:pt x="1108954" y="914408"/>
                  </a:lnTo>
                  <a:cubicBezTo>
                    <a:pt x="1118682" y="907923"/>
                    <a:pt x="1127150" y="898947"/>
                    <a:pt x="1138137" y="894952"/>
                  </a:cubicBezTo>
                  <a:cubicBezTo>
                    <a:pt x="1163266" y="885814"/>
                    <a:pt x="1190591" y="883952"/>
                    <a:pt x="1215958" y="875497"/>
                  </a:cubicBezTo>
                  <a:lnTo>
                    <a:pt x="1274324" y="856042"/>
                  </a:lnTo>
                  <a:cubicBezTo>
                    <a:pt x="1284052" y="852799"/>
                    <a:pt x="1294975" y="852002"/>
                    <a:pt x="1303507" y="846314"/>
                  </a:cubicBezTo>
                  <a:cubicBezTo>
                    <a:pt x="1349752" y="815484"/>
                    <a:pt x="1321601" y="830555"/>
                    <a:pt x="1391056" y="807403"/>
                  </a:cubicBezTo>
                  <a:lnTo>
                    <a:pt x="1420239" y="797676"/>
                  </a:lnTo>
                  <a:cubicBezTo>
                    <a:pt x="1439694" y="784706"/>
                    <a:pt x="1456422" y="766159"/>
                    <a:pt x="1478605" y="758765"/>
                  </a:cubicBezTo>
                  <a:lnTo>
                    <a:pt x="1566154" y="729582"/>
                  </a:lnTo>
                  <a:lnTo>
                    <a:pt x="1595337" y="719854"/>
                  </a:lnTo>
                  <a:lnTo>
                    <a:pt x="1624520" y="710127"/>
                  </a:lnTo>
                  <a:cubicBezTo>
                    <a:pt x="1634248" y="703642"/>
                    <a:pt x="1643019" y="695419"/>
                    <a:pt x="1653703" y="690671"/>
                  </a:cubicBezTo>
                  <a:cubicBezTo>
                    <a:pt x="1695302" y="672182"/>
                    <a:pt x="1711373" y="672804"/>
                    <a:pt x="1750979" y="661488"/>
                  </a:cubicBezTo>
                  <a:cubicBezTo>
                    <a:pt x="1760838" y="658671"/>
                    <a:pt x="1770303" y="654578"/>
                    <a:pt x="1780162" y="651761"/>
                  </a:cubicBezTo>
                  <a:cubicBezTo>
                    <a:pt x="1793017" y="648088"/>
                    <a:pt x="1806218" y="645706"/>
                    <a:pt x="1819073" y="642033"/>
                  </a:cubicBezTo>
                  <a:cubicBezTo>
                    <a:pt x="1828932" y="639216"/>
                    <a:pt x="1838397" y="635122"/>
                    <a:pt x="1848256" y="632305"/>
                  </a:cubicBezTo>
                  <a:cubicBezTo>
                    <a:pt x="1861111" y="628632"/>
                    <a:pt x="1874361" y="626420"/>
                    <a:pt x="1887166" y="622578"/>
                  </a:cubicBezTo>
                  <a:cubicBezTo>
                    <a:pt x="1906809" y="616685"/>
                    <a:pt x="1926077" y="609607"/>
                    <a:pt x="1945532" y="603122"/>
                  </a:cubicBezTo>
                  <a:lnTo>
                    <a:pt x="2003898" y="583667"/>
                  </a:lnTo>
                  <a:lnTo>
                    <a:pt x="2062264" y="564212"/>
                  </a:lnTo>
                  <a:cubicBezTo>
                    <a:pt x="2071992" y="560969"/>
                    <a:pt x="2081392" y="556495"/>
                    <a:pt x="2091447" y="554484"/>
                  </a:cubicBezTo>
                  <a:cubicBezTo>
                    <a:pt x="2107660" y="551241"/>
                    <a:pt x="2124134" y="549106"/>
                    <a:pt x="2140086" y="544756"/>
                  </a:cubicBezTo>
                  <a:cubicBezTo>
                    <a:pt x="2159871" y="539360"/>
                    <a:pt x="2178557" y="530275"/>
                    <a:pt x="2198452" y="525301"/>
                  </a:cubicBezTo>
                  <a:cubicBezTo>
                    <a:pt x="2224392" y="518816"/>
                    <a:pt x="2250907" y="514302"/>
                    <a:pt x="2276273" y="505846"/>
                  </a:cubicBezTo>
                  <a:cubicBezTo>
                    <a:pt x="2286001" y="502603"/>
                    <a:pt x="2295597" y="498935"/>
                    <a:pt x="2305456" y="496118"/>
                  </a:cubicBezTo>
                  <a:cubicBezTo>
                    <a:pt x="2318311" y="492445"/>
                    <a:pt x="2331561" y="490233"/>
                    <a:pt x="2344366" y="486391"/>
                  </a:cubicBezTo>
                  <a:cubicBezTo>
                    <a:pt x="2364009" y="480498"/>
                    <a:pt x="2383277" y="473420"/>
                    <a:pt x="2402732" y="466935"/>
                  </a:cubicBezTo>
                  <a:lnTo>
                    <a:pt x="2431915" y="457208"/>
                  </a:lnTo>
                  <a:cubicBezTo>
                    <a:pt x="2441643" y="453965"/>
                    <a:pt x="2452566" y="453168"/>
                    <a:pt x="2461098" y="447480"/>
                  </a:cubicBezTo>
                  <a:cubicBezTo>
                    <a:pt x="2470826" y="440995"/>
                    <a:pt x="2479598" y="432773"/>
                    <a:pt x="2490281" y="428025"/>
                  </a:cubicBezTo>
                  <a:cubicBezTo>
                    <a:pt x="2509021" y="419696"/>
                    <a:pt x="2531583" y="419945"/>
                    <a:pt x="2548647" y="408569"/>
                  </a:cubicBezTo>
                  <a:cubicBezTo>
                    <a:pt x="2594894" y="377738"/>
                    <a:pt x="2566738" y="392812"/>
                    <a:pt x="2636196" y="369659"/>
                  </a:cubicBezTo>
                  <a:cubicBezTo>
                    <a:pt x="2645924" y="366416"/>
                    <a:pt x="2655176" y="360951"/>
                    <a:pt x="2665379" y="359931"/>
                  </a:cubicBezTo>
                  <a:lnTo>
                    <a:pt x="2762656" y="350203"/>
                  </a:lnTo>
                  <a:cubicBezTo>
                    <a:pt x="2785427" y="347524"/>
                    <a:pt x="2808022" y="343506"/>
                    <a:pt x="2830749" y="340476"/>
                  </a:cubicBezTo>
                  <a:lnTo>
                    <a:pt x="2908571" y="330748"/>
                  </a:lnTo>
                  <a:lnTo>
                    <a:pt x="2966937" y="311293"/>
                  </a:lnTo>
                  <a:cubicBezTo>
                    <a:pt x="2976665" y="308050"/>
                    <a:pt x="2987588" y="307253"/>
                    <a:pt x="2996120" y="301565"/>
                  </a:cubicBezTo>
                  <a:cubicBezTo>
                    <a:pt x="3005848" y="295080"/>
                    <a:pt x="3014846" y="287338"/>
                    <a:pt x="3025303" y="282110"/>
                  </a:cubicBezTo>
                  <a:cubicBezTo>
                    <a:pt x="3034474" y="277524"/>
                    <a:pt x="3045523" y="277362"/>
                    <a:pt x="3054486" y="272382"/>
                  </a:cubicBezTo>
                  <a:cubicBezTo>
                    <a:pt x="3074926" y="261026"/>
                    <a:pt x="3090669" y="240865"/>
                    <a:pt x="3112852" y="233471"/>
                  </a:cubicBezTo>
                  <a:cubicBezTo>
                    <a:pt x="3132307" y="226986"/>
                    <a:pt x="3151322" y="218990"/>
                    <a:pt x="3171217" y="214016"/>
                  </a:cubicBezTo>
                  <a:cubicBezTo>
                    <a:pt x="3184187" y="210773"/>
                    <a:pt x="3197322" y="208130"/>
                    <a:pt x="3210128" y="204288"/>
                  </a:cubicBezTo>
                  <a:cubicBezTo>
                    <a:pt x="3229771" y="198395"/>
                    <a:pt x="3248599" y="189807"/>
                    <a:pt x="3268494" y="184833"/>
                  </a:cubicBezTo>
                  <a:cubicBezTo>
                    <a:pt x="3281464" y="181590"/>
                    <a:pt x="3294354" y="178005"/>
                    <a:pt x="3307405" y="175105"/>
                  </a:cubicBezTo>
                  <a:cubicBezTo>
                    <a:pt x="3323545" y="171518"/>
                    <a:pt x="3340092" y="169728"/>
                    <a:pt x="3356043" y="165378"/>
                  </a:cubicBezTo>
                  <a:cubicBezTo>
                    <a:pt x="3375828" y="159982"/>
                    <a:pt x="3394513" y="150896"/>
                    <a:pt x="3414409" y="145922"/>
                  </a:cubicBezTo>
                  <a:cubicBezTo>
                    <a:pt x="3535984" y="115531"/>
                    <a:pt x="3384866" y="154365"/>
                    <a:pt x="3482503" y="126467"/>
                  </a:cubicBezTo>
                  <a:cubicBezTo>
                    <a:pt x="3495358" y="122794"/>
                    <a:pt x="3508608" y="120581"/>
                    <a:pt x="3521413" y="116739"/>
                  </a:cubicBezTo>
                  <a:cubicBezTo>
                    <a:pt x="3541056" y="110846"/>
                    <a:pt x="3560324" y="103769"/>
                    <a:pt x="3579779" y="97284"/>
                  </a:cubicBezTo>
                  <a:cubicBezTo>
                    <a:pt x="3589507" y="94041"/>
                    <a:pt x="3599014" y="90043"/>
                    <a:pt x="3608962" y="87556"/>
                  </a:cubicBezTo>
                  <a:cubicBezTo>
                    <a:pt x="3634902" y="81071"/>
                    <a:pt x="3661416" y="76556"/>
                    <a:pt x="3686783" y="68101"/>
                  </a:cubicBezTo>
                  <a:lnTo>
                    <a:pt x="3745149" y="48646"/>
                  </a:lnTo>
                  <a:cubicBezTo>
                    <a:pt x="3754877" y="45403"/>
                    <a:pt x="3765800" y="44606"/>
                    <a:pt x="3774332" y="38918"/>
                  </a:cubicBezTo>
                  <a:cubicBezTo>
                    <a:pt x="3784060" y="32433"/>
                    <a:pt x="3792831" y="24211"/>
                    <a:pt x="3803515" y="19463"/>
                  </a:cubicBezTo>
                  <a:cubicBezTo>
                    <a:pt x="3849597" y="-1017"/>
                    <a:pt x="3843802" y="8"/>
                    <a:pt x="3871609" y="8"/>
                  </a:cubicBezTo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o-FO"/>
            </a:p>
          </p:txBody>
        </p:sp>
        <p:sp>
          <p:nvSpPr>
            <p:cNvPr id="23" name="Kombinationstegning: figur 22">
              <a:extLst>
                <a:ext uri="{FF2B5EF4-FFF2-40B4-BE49-F238E27FC236}">
                  <a16:creationId xmlns:a16="http://schemas.microsoft.com/office/drawing/2014/main" id="{D144075F-7F6C-4D26-B43E-586F4BE6B08F}"/>
                </a:ext>
              </a:extLst>
            </p:cNvPr>
            <p:cNvSpPr/>
            <p:nvPr/>
          </p:nvSpPr>
          <p:spPr>
            <a:xfrm>
              <a:off x="4070860" y="2032863"/>
              <a:ext cx="3871609" cy="1225685"/>
            </a:xfrm>
            <a:custGeom>
              <a:avLst/>
              <a:gdLst>
                <a:gd name="connsiteX0" fmla="*/ 0 w 3871609"/>
                <a:gd name="connsiteY0" fmla="*/ 1225685 h 1225685"/>
                <a:gd name="connsiteX1" fmla="*/ 875489 w 3871609"/>
                <a:gd name="connsiteY1" fmla="*/ 963038 h 1225685"/>
                <a:gd name="connsiteX2" fmla="*/ 914400 w 3871609"/>
                <a:gd name="connsiteY2" fmla="*/ 953310 h 1225685"/>
                <a:gd name="connsiteX3" fmla="*/ 972766 w 3871609"/>
                <a:gd name="connsiteY3" fmla="*/ 933855 h 1225685"/>
                <a:gd name="connsiteX4" fmla="*/ 1011677 w 3871609"/>
                <a:gd name="connsiteY4" fmla="*/ 924127 h 1225685"/>
                <a:gd name="connsiteX5" fmla="*/ 1060315 w 3871609"/>
                <a:gd name="connsiteY5" fmla="*/ 914400 h 1225685"/>
                <a:gd name="connsiteX6" fmla="*/ 1118681 w 3871609"/>
                <a:gd name="connsiteY6" fmla="*/ 894944 h 1225685"/>
                <a:gd name="connsiteX7" fmla="*/ 1157592 w 3871609"/>
                <a:gd name="connsiteY7" fmla="*/ 885217 h 1225685"/>
                <a:gd name="connsiteX8" fmla="*/ 1186775 w 3871609"/>
                <a:gd name="connsiteY8" fmla="*/ 875489 h 1225685"/>
                <a:gd name="connsiteX9" fmla="*/ 1254868 w 3871609"/>
                <a:gd name="connsiteY9" fmla="*/ 865761 h 1225685"/>
                <a:gd name="connsiteX10" fmla="*/ 1322962 w 3871609"/>
                <a:gd name="connsiteY10" fmla="*/ 846306 h 1225685"/>
                <a:gd name="connsiteX11" fmla="*/ 1352145 w 3871609"/>
                <a:gd name="connsiteY11" fmla="*/ 836578 h 1225685"/>
                <a:gd name="connsiteX12" fmla="*/ 1429966 w 3871609"/>
                <a:gd name="connsiteY12" fmla="*/ 817123 h 1225685"/>
                <a:gd name="connsiteX13" fmla="*/ 1459149 w 3871609"/>
                <a:gd name="connsiteY13" fmla="*/ 807395 h 1225685"/>
                <a:gd name="connsiteX14" fmla="*/ 1556426 w 3871609"/>
                <a:gd name="connsiteY14" fmla="*/ 778212 h 1225685"/>
                <a:gd name="connsiteX15" fmla="*/ 1585609 w 3871609"/>
                <a:gd name="connsiteY15" fmla="*/ 758757 h 1225685"/>
                <a:gd name="connsiteX16" fmla="*/ 1663430 w 3871609"/>
                <a:gd name="connsiteY16" fmla="*/ 739302 h 1225685"/>
                <a:gd name="connsiteX17" fmla="*/ 1692613 w 3871609"/>
                <a:gd name="connsiteY17" fmla="*/ 729574 h 1225685"/>
                <a:gd name="connsiteX18" fmla="*/ 1731524 w 3871609"/>
                <a:gd name="connsiteY18" fmla="*/ 719846 h 1225685"/>
                <a:gd name="connsiteX19" fmla="*/ 1770434 w 3871609"/>
                <a:gd name="connsiteY19" fmla="*/ 700391 h 1225685"/>
                <a:gd name="connsiteX20" fmla="*/ 1819072 w 3871609"/>
                <a:gd name="connsiteY20" fmla="*/ 690663 h 1225685"/>
                <a:gd name="connsiteX21" fmla="*/ 1877438 w 3871609"/>
                <a:gd name="connsiteY21" fmla="*/ 671208 h 1225685"/>
                <a:gd name="connsiteX22" fmla="*/ 1906621 w 3871609"/>
                <a:gd name="connsiteY22" fmla="*/ 661480 h 1225685"/>
                <a:gd name="connsiteX23" fmla="*/ 1984443 w 3871609"/>
                <a:gd name="connsiteY23" fmla="*/ 642025 h 1225685"/>
                <a:gd name="connsiteX24" fmla="*/ 2023353 w 3871609"/>
                <a:gd name="connsiteY24" fmla="*/ 632297 h 1225685"/>
                <a:gd name="connsiteX25" fmla="*/ 2081719 w 3871609"/>
                <a:gd name="connsiteY25" fmla="*/ 622570 h 1225685"/>
                <a:gd name="connsiteX26" fmla="*/ 2188724 w 3871609"/>
                <a:gd name="connsiteY26" fmla="*/ 593387 h 1225685"/>
                <a:gd name="connsiteX27" fmla="*/ 2227634 w 3871609"/>
                <a:gd name="connsiteY27" fmla="*/ 583659 h 1225685"/>
                <a:gd name="connsiteX28" fmla="*/ 2286000 w 3871609"/>
                <a:gd name="connsiteY28" fmla="*/ 573931 h 1225685"/>
                <a:gd name="connsiteX29" fmla="*/ 2354094 w 3871609"/>
                <a:gd name="connsiteY29" fmla="*/ 554476 h 1225685"/>
                <a:gd name="connsiteX30" fmla="*/ 2402732 w 3871609"/>
                <a:gd name="connsiteY30" fmla="*/ 544748 h 1225685"/>
                <a:gd name="connsiteX31" fmla="*/ 2431915 w 3871609"/>
                <a:gd name="connsiteY31" fmla="*/ 535021 h 1225685"/>
                <a:gd name="connsiteX32" fmla="*/ 2490281 w 3871609"/>
                <a:gd name="connsiteY32" fmla="*/ 525293 h 1225685"/>
                <a:gd name="connsiteX33" fmla="*/ 2519464 w 3871609"/>
                <a:gd name="connsiteY33" fmla="*/ 515566 h 1225685"/>
                <a:gd name="connsiteX34" fmla="*/ 2597285 w 3871609"/>
                <a:gd name="connsiteY34" fmla="*/ 496110 h 1225685"/>
                <a:gd name="connsiteX35" fmla="*/ 2636196 w 3871609"/>
                <a:gd name="connsiteY35" fmla="*/ 486383 h 1225685"/>
                <a:gd name="connsiteX36" fmla="*/ 2694562 w 3871609"/>
                <a:gd name="connsiteY36" fmla="*/ 466927 h 1225685"/>
                <a:gd name="connsiteX37" fmla="*/ 2723745 w 3871609"/>
                <a:gd name="connsiteY37" fmla="*/ 457200 h 1225685"/>
                <a:gd name="connsiteX38" fmla="*/ 2752928 w 3871609"/>
                <a:gd name="connsiteY38" fmla="*/ 437744 h 1225685"/>
                <a:gd name="connsiteX39" fmla="*/ 2850204 w 3871609"/>
                <a:gd name="connsiteY39" fmla="*/ 398834 h 1225685"/>
                <a:gd name="connsiteX40" fmla="*/ 2869660 w 3871609"/>
                <a:gd name="connsiteY40" fmla="*/ 379378 h 1225685"/>
                <a:gd name="connsiteX41" fmla="*/ 2918298 w 3871609"/>
                <a:gd name="connsiteY41" fmla="*/ 359923 h 1225685"/>
                <a:gd name="connsiteX42" fmla="*/ 2976664 w 3871609"/>
                <a:gd name="connsiteY42" fmla="*/ 340468 h 1225685"/>
                <a:gd name="connsiteX43" fmla="*/ 3005847 w 3871609"/>
                <a:gd name="connsiteY43" fmla="*/ 321012 h 1225685"/>
                <a:gd name="connsiteX44" fmla="*/ 3064213 w 3871609"/>
                <a:gd name="connsiteY44" fmla="*/ 301557 h 1225685"/>
                <a:gd name="connsiteX45" fmla="*/ 3093396 w 3871609"/>
                <a:gd name="connsiteY45" fmla="*/ 282102 h 1225685"/>
                <a:gd name="connsiteX46" fmla="*/ 3151762 w 3871609"/>
                <a:gd name="connsiteY46" fmla="*/ 262646 h 1225685"/>
                <a:gd name="connsiteX47" fmla="*/ 3180945 w 3871609"/>
                <a:gd name="connsiteY47" fmla="*/ 243191 h 1225685"/>
                <a:gd name="connsiteX48" fmla="*/ 3239311 w 3871609"/>
                <a:gd name="connsiteY48" fmla="*/ 223736 h 1225685"/>
                <a:gd name="connsiteX49" fmla="*/ 3268494 w 3871609"/>
                <a:gd name="connsiteY49" fmla="*/ 214008 h 1225685"/>
                <a:gd name="connsiteX50" fmla="*/ 3297677 w 3871609"/>
                <a:gd name="connsiteY50" fmla="*/ 204280 h 1225685"/>
                <a:gd name="connsiteX51" fmla="*/ 3326860 w 3871609"/>
                <a:gd name="connsiteY51" fmla="*/ 184825 h 1225685"/>
                <a:gd name="connsiteX52" fmla="*/ 3356043 w 3871609"/>
                <a:gd name="connsiteY52" fmla="*/ 175097 h 1225685"/>
                <a:gd name="connsiteX53" fmla="*/ 3443592 w 3871609"/>
                <a:gd name="connsiteY53" fmla="*/ 126459 h 1225685"/>
                <a:gd name="connsiteX54" fmla="*/ 3521413 w 3871609"/>
                <a:gd name="connsiteY54" fmla="*/ 107004 h 1225685"/>
                <a:gd name="connsiteX55" fmla="*/ 3550596 w 3871609"/>
                <a:gd name="connsiteY55" fmla="*/ 97276 h 1225685"/>
                <a:gd name="connsiteX56" fmla="*/ 3647872 w 3871609"/>
                <a:gd name="connsiteY56" fmla="*/ 77821 h 1225685"/>
                <a:gd name="connsiteX57" fmla="*/ 3706238 w 3871609"/>
                <a:gd name="connsiteY57" fmla="*/ 58366 h 1225685"/>
                <a:gd name="connsiteX58" fmla="*/ 3764604 w 3871609"/>
                <a:gd name="connsiteY58" fmla="*/ 38910 h 1225685"/>
                <a:gd name="connsiteX59" fmla="*/ 3822970 w 3871609"/>
                <a:gd name="connsiteY59" fmla="*/ 19455 h 1225685"/>
                <a:gd name="connsiteX60" fmla="*/ 3852153 w 3871609"/>
                <a:gd name="connsiteY60" fmla="*/ 9727 h 1225685"/>
                <a:gd name="connsiteX61" fmla="*/ 3871609 w 3871609"/>
                <a:gd name="connsiteY61" fmla="*/ 0 h 1225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871609" h="1225685">
                  <a:moveTo>
                    <a:pt x="0" y="1225685"/>
                  </a:moveTo>
                  <a:lnTo>
                    <a:pt x="875489" y="963038"/>
                  </a:lnTo>
                  <a:cubicBezTo>
                    <a:pt x="888302" y="959221"/>
                    <a:pt x="901594" y="957152"/>
                    <a:pt x="914400" y="953310"/>
                  </a:cubicBezTo>
                  <a:cubicBezTo>
                    <a:pt x="934043" y="947417"/>
                    <a:pt x="952871" y="938829"/>
                    <a:pt x="972766" y="933855"/>
                  </a:cubicBezTo>
                  <a:cubicBezTo>
                    <a:pt x="985736" y="930612"/>
                    <a:pt x="998626" y="927027"/>
                    <a:pt x="1011677" y="924127"/>
                  </a:cubicBezTo>
                  <a:cubicBezTo>
                    <a:pt x="1027817" y="920540"/>
                    <a:pt x="1044364" y="918750"/>
                    <a:pt x="1060315" y="914400"/>
                  </a:cubicBezTo>
                  <a:cubicBezTo>
                    <a:pt x="1080100" y="909004"/>
                    <a:pt x="1098785" y="899918"/>
                    <a:pt x="1118681" y="894944"/>
                  </a:cubicBezTo>
                  <a:cubicBezTo>
                    <a:pt x="1131651" y="891702"/>
                    <a:pt x="1144737" y="888890"/>
                    <a:pt x="1157592" y="885217"/>
                  </a:cubicBezTo>
                  <a:cubicBezTo>
                    <a:pt x="1167451" y="882400"/>
                    <a:pt x="1176720" y="877500"/>
                    <a:pt x="1186775" y="875489"/>
                  </a:cubicBezTo>
                  <a:cubicBezTo>
                    <a:pt x="1209258" y="870992"/>
                    <a:pt x="1232170" y="869004"/>
                    <a:pt x="1254868" y="865761"/>
                  </a:cubicBezTo>
                  <a:cubicBezTo>
                    <a:pt x="1324859" y="842432"/>
                    <a:pt x="1237433" y="870743"/>
                    <a:pt x="1322962" y="846306"/>
                  </a:cubicBezTo>
                  <a:cubicBezTo>
                    <a:pt x="1332821" y="843489"/>
                    <a:pt x="1342252" y="839276"/>
                    <a:pt x="1352145" y="836578"/>
                  </a:cubicBezTo>
                  <a:cubicBezTo>
                    <a:pt x="1377941" y="829543"/>
                    <a:pt x="1404600" y="825579"/>
                    <a:pt x="1429966" y="817123"/>
                  </a:cubicBezTo>
                  <a:cubicBezTo>
                    <a:pt x="1439694" y="813880"/>
                    <a:pt x="1449290" y="810212"/>
                    <a:pt x="1459149" y="807395"/>
                  </a:cubicBezTo>
                  <a:cubicBezTo>
                    <a:pt x="1482944" y="800596"/>
                    <a:pt x="1539081" y="789775"/>
                    <a:pt x="1556426" y="778212"/>
                  </a:cubicBezTo>
                  <a:cubicBezTo>
                    <a:pt x="1566154" y="771727"/>
                    <a:pt x="1574622" y="762752"/>
                    <a:pt x="1585609" y="758757"/>
                  </a:cubicBezTo>
                  <a:cubicBezTo>
                    <a:pt x="1610738" y="749619"/>
                    <a:pt x="1638064" y="747758"/>
                    <a:pt x="1663430" y="739302"/>
                  </a:cubicBezTo>
                  <a:cubicBezTo>
                    <a:pt x="1673158" y="736059"/>
                    <a:pt x="1682754" y="732391"/>
                    <a:pt x="1692613" y="729574"/>
                  </a:cubicBezTo>
                  <a:cubicBezTo>
                    <a:pt x="1705468" y="725901"/>
                    <a:pt x="1719006" y="724540"/>
                    <a:pt x="1731524" y="719846"/>
                  </a:cubicBezTo>
                  <a:cubicBezTo>
                    <a:pt x="1745102" y="714754"/>
                    <a:pt x="1756677" y="704977"/>
                    <a:pt x="1770434" y="700391"/>
                  </a:cubicBezTo>
                  <a:cubicBezTo>
                    <a:pt x="1786119" y="695163"/>
                    <a:pt x="1803121" y="695013"/>
                    <a:pt x="1819072" y="690663"/>
                  </a:cubicBezTo>
                  <a:cubicBezTo>
                    <a:pt x="1838857" y="685267"/>
                    <a:pt x="1857983" y="677693"/>
                    <a:pt x="1877438" y="671208"/>
                  </a:cubicBezTo>
                  <a:cubicBezTo>
                    <a:pt x="1887166" y="667965"/>
                    <a:pt x="1896673" y="663967"/>
                    <a:pt x="1906621" y="661480"/>
                  </a:cubicBezTo>
                  <a:lnTo>
                    <a:pt x="1984443" y="642025"/>
                  </a:lnTo>
                  <a:cubicBezTo>
                    <a:pt x="1997413" y="638782"/>
                    <a:pt x="2010166" y="634495"/>
                    <a:pt x="2023353" y="632297"/>
                  </a:cubicBezTo>
                  <a:lnTo>
                    <a:pt x="2081719" y="622570"/>
                  </a:lnTo>
                  <a:cubicBezTo>
                    <a:pt x="2136271" y="604385"/>
                    <a:pt x="2100947" y="615331"/>
                    <a:pt x="2188724" y="593387"/>
                  </a:cubicBezTo>
                  <a:cubicBezTo>
                    <a:pt x="2201694" y="590144"/>
                    <a:pt x="2214447" y="585857"/>
                    <a:pt x="2227634" y="583659"/>
                  </a:cubicBezTo>
                  <a:cubicBezTo>
                    <a:pt x="2247089" y="580416"/>
                    <a:pt x="2266659" y="577799"/>
                    <a:pt x="2286000" y="573931"/>
                  </a:cubicBezTo>
                  <a:cubicBezTo>
                    <a:pt x="2376984" y="555735"/>
                    <a:pt x="2279919" y="573020"/>
                    <a:pt x="2354094" y="554476"/>
                  </a:cubicBezTo>
                  <a:cubicBezTo>
                    <a:pt x="2370134" y="550466"/>
                    <a:pt x="2386692" y="548758"/>
                    <a:pt x="2402732" y="544748"/>
                  </a:cubicBezTo>
                  <a:cubicBezTo>
                    <a:pt x="2412680" y="542261"/>
                    <a:pt x="2421905" y="537245"/>
                    <a:pt x="2431915" y="535021"/>
                  </a:cubicBezTo>
                  <a:cubicBezTo>
                    <a:pt x="2451169" y="530742"/>
                    <a:pt x="2471027" y="529572"/>
                    <a:pt x="2490281" y="525293"/>
                  </a:cubicBezTo>
                  <a:cubicBezTo>
                    <a:pt x="2500291" y="523069"/>
                    <a:pt x="2509572" y="518264"/>
                    <a:pt x="2519464" y="515566"/>
                  </a:cubicBezTo>
                  <a:cubicBezTo>
                    <a:pt x="2545261" y="508531"/>
                    <a:pt x="2571345" y="502595"/>
                    <a:pt x="2597285" y="496110"/>
                  </a:cubicBezTo>
                  <a:cubicBezTo>
                    <a:pt x="2610255" y="492867"/>
                    <a:pt x="2623513" y="490611"/>
                    <a:pt x="2636196" y="486383"/>
                  </a:cubicBezTo>
                  <a:lnTo>
                    <a:pt x="2694562" y="466927"/>
                  </a:lnTo>
                  <a:lnTo>
                    <a:pt x="2723745" y="457200"/>
                  </a:lnTo>
                  <a:cubicBezTo>
                    <a:pt x="2733473" y="450715"/>
                    <a:pt x="2742244" y="442492"/>
                    <a:pt x="2752928" y="437744"/>
                  </a:cubicBezTo>
                  <a:cubicBezTo>
                    <a:pt x="2800387" y="416651"/>
                    <a:pt x="2810391" y="425376"/>
                    <a:pt x="2850204" y="398834"/>
                  </a:cubicBezTo>
                  <a:cubicBezTo>
                    <a:pt x="2857835" y="393746"/>
                    <a:pt x="2861697" y="383928"/>
                    <a:pt x="2869660" y="379378"/>
                  </a:cubicBezTo>
                  <a:cubicBezTo>
                    <a:pt x="2884821" y="370715"/>
                    <a:pt x="2901888" y="365890"/>
                    <a:pt x="2918298" y="359923"/>
                  </a:cubicBezTo>
                  <a:cubicBezTo>
                    <a:pt x="2937571" y="352915"/>
                    <a:pt x="2976664" y="340468"/>
                    <a:pt x="2976664" y="340468"/>
                  </a:cubicBezTo>
                  <a:cubicBezTo>
                    <a:pt x="2986392" y="333983"/>
                    <a:pt x="2995163" y="325760"/>
                    <a:pt x="3005847" y="321012"/>
                  </a:cubicBezTo>
                  <a:cubicBezTo>
                    <a:pt x="3024587" y="312683"/>
                    <a:pt x="3047149" y="312932"/>
                    <a:pt x="3064213" y="301557"/>
                  </a:cubicBezTo>
                  <a:cubicBezTo>
                    <a:pt x="3073941" y="295072"/>
                    <a:pt x="3082713" y="286850"/>
                    <a:pt x="3093396" y="282102"/>
                  </a:cubicBezTo>
                  <a:cubicBezTo>
                    <a:pt x="3112136" y="273773"/>
                    <a:pt x="3134698" y="274022"/>
                    <a:pt x="3151762" y="262646"/>
                  </a:cubicBezTo>
                  <a:cubicBezTo>
                    <a:pt x="3161490" y="256161"/>
                    <a:pt x="3170261" y="247939"/>
                    <a:pt x="3180945" y="243191"/>
                  </a:cubicBezTo>
                  <a:cubicBezTo>
                    <a:pt x="3199685" y="234862"/>
                    <a:pt x="3219856" y="230221"/>
                    <a:pt x="3239311" y="223736"/>
                  </a:cubicBezTo>
                  <a:lnTo>
                    <a:pt x="3268494" y="214008"/>
                  </a:lnTo>
                  <a:cubicBezTo>
                    <a:pt x="3278222" y="210765"/>
                    <a:pt x="3289145" y="209968"/>
                    <a:pt x="3297677" y="204280"/>
                  </a:cubicBezTo>
                  <a:cubicBezTo>
                    <a:pt x="3307405" y="197795"/>
                    <a:pt x="3316403" y="190053"/>
                    <a:pt x="3326860" y="184825"/>
                  </a:cubicBezTo>
                  <a:cubicBezTo>
                    <a:pt x="3336031" y="180239"/>
                    <a:pt x="3347079" y="180077"/>
                    <a:pt x="3356043" y="175097"/>
                  </a:cubicBezTo>
                  <a:cubicBezTo>
                    <a:pt x="3424117" y="137279"/>
                    <a:pt x="3391711" y="140608"/>
                    <a:pt x="3443592" y="126459"/>
                  </a:cubicBezTo>
                  <a:cubicBezTo>
                    <a:pt x="3469388" y="119424"/>
                    <a:pt x="3496047" y="115460"/>
                    <a:pt x="3521413" y="107004"/>
                  </a:cubicBezTo>
                  <a:cubicBezTo>
                    <a:pt x="3531141" y="103761"/>
                    <a:pt x="3540586" y="99500"/>
                    <a:pt x="3550596" y="97276"/>
                  </a:cubicBezTo>
                  <a:cubicBezTo>
                    <a:pt x="3618204" y="82252"/>
                    <a:pt x="3592501" y="94432"/>
                    <a:pt x="3647872" y="77821"/>
                  </a:cubicBezTo>
                  <a:cubicBezTo>
                    <a:pt x="3667515" y="71928"/>
                    <a:pt x="3686783" y="64851"/>
                    <a:pt x="3706238" y="58366"/>
                  </a:cubicBezTo>
                  <a:lnTo>
                    <a:pt x="3764604" y="38910"/>
                  </a:lnTo>
                  <a:lnTo>
                    <a:pt x="3822970" y="19455"/>
                  </a:lnTo>
                  <a:cubicBezTo>
                    <a:pt x="3832698" y="16212"/>
                    <a:pt x="3842981" y="14312"/>
                    <a:pt x="3852153" y="9727"/>
                  </a:cubicBezTo>
                  <a:lnTo>
                    <a:pt x="3871609" y="0"/>
                  </a:lnTo>
                </a:path>
              </a:pathLst>
            </a:custGeom>
            <a:noFill/>
            <a:ln w="19050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o-FO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E994849-A91E-80F8-1F70-532BF388092C}"/>
              </a:ext>
            </a:extLst>
          </p:cNvPr>
          <p:cNvGrpSpPr/>
          <p:nvPr/>
        </p:nvGrpSpPr>
        <p:grpSpPr>
          <a:xfrm>
            <a:off x="2726440" y="2938342"/>
            <a:ext cx="8841645" cy="3792974"/>
            <a:chOff x="2726440" y="2938342"/>
            <a:chExt cx="8841645" cy="379297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690D82A-9DE3-74E9-DF0D-9CC1E1ADD905}"/>
                </a:ext>
              </a:extLst>
            </p:cNvPr>
            <p:cNvGrpSpPr/>
            <p:nvPr/>
          </p:nvGrpSpPr>
          <p:grpSpPr>
            <a:xfrm>
              <a:off x="2726440" y="2938342"/>
              <a:ext cx="8841645" cy="3641865"/>
              <a:chOff x="2726440" y="2938342"/>
              <a:chExt cx="8841645" cy="3641865"/>
            </a:xfrm>
          </p:grpSpPr>
          <p:sp>
            <p:nvSpPr>
              <p:cNvPr id="14" name="Ellipse 13">
                <a:extLst>
                  <a:ext uri="{FF2B5EF4-FFF2-40B4-BE49-F238E27FC236}">
                    <a16:creationId xmlns:a16="http://schemas.microsoft.com/office/drawing/2014/main" id="{550774C2-C5F5-4283-8356-9B1890D25E67}"/>
                  </a:ext>
                </a:extLst>
              </p:cNvPr>
              <p:cNvSpPr/>
              <p:nvPr/>
            </p:nvSpPr>
            <p:spPr>
              <a:xfrm>
                <a:off x="2726440" y="2938342"/>
                <a:ext cx="202434" cy="189690"/>
              </a:xfrm>
              <a:prstGeom prst="ellipse">
                <a:avLst/>
              </a:prstGeom>
              <a:noFill/>
              <a:ln w="28575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o-FO"/>
              </a:p>
            </p:txBody>
          </p: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3A59F439-1AA6-F1FB-330C-BC2657997F9C}"/>
                  </a:ext>
                </a:extLst>
              </p:cNvPr>
              <p:cNvGrpSpPr/>
              <p:nvPr/>
            </p:nvGrpSpPr>
            <p:grpSpPr>
              <a:xfrm>
                <a:off x="2899228" y="3100253"/>
                <a:ext cx="8668857" cy="3479954"/>
                <a:chOff x="2899228" y="3100253"/>
                <a:chExt cx="8668857" cy="3479954"/>
              </a:xfrm>
            </p:grpSpPr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507A6E51-CBC8-DB4C-8A81-F0EB1DF198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4063761" y="4064872"/>
                  <a:ext cx="3926793" cy="2515335"/>
                </a:xfrm>
                <a:prstGeom prst="rect">
                  <a:avLst/>
                </a:prstGeom>
                <a:ln>
                  <a:solidFill>
                    <a:schemeClr val="bg1"/>
                  </a:solidFill>
                </a:ln>
              </p:spPr>
            </p:pic>
            <p:cxnSp>
              <p:nvCxnSpPr>
                <p:cNvPr id="27" name="Lige pilforbindelse 26">
                  <a:extLst>
                    <a:ext uri="{FF2B5EF4-FFF2-40B4-BE49-F238E27FC236}">
                      <a16:creationId xmlns:a16="http://schemas.microsoft.com/office/drawing/2014/main" id="{C4B8763B-A619-45DA-8AD4-66D994B68B1D}"/>
                    </a:ext>
                  </a:extLst>
                </p:cNvPr>
                <p:cNvCxnSpPr>
                  <a:cxnSpLocks/>
                  <a:stCxn id="14" idx="5"/>
                </p:cNvCxnSpPr>
                <p:nvPr/>
              </p:nvCxnSpPr>
              <p:spPr>
                <a:xfrm>
                  <a:off x="2899228" y="3100253"/>
                  <a:ext cx="1727093" cy="1766592"/>
                </a:xfrm>
                <a:prstGeom prst="straightConnector1">
                  <a:avLst/>
                </a:prstGeom>
                <a:ln w="28575">
                  <a:solidFill>
                    <a:srgbClr val="FFFF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4" name="Gruppe 33">
                  <a:extLst>
                    <a:ext uri="{FF2B5EF4-FFF2-40B4-BE49-F238E27FC236}">
                      <a16:creationId xmlns:a16="http://schemas.microsoft.com/office/drawing/2014/main" id="{B6805900-5B4A-4DE4-AD25-3F8D38E7BCDE}"/>
                    </a:ext>
                  </a:extLst>
                </p:cNvPr>
                <p:cNvGrpSpPr/>
                <p:nvPr/>
              </p:nvGrpSpPr>
              <p:grpSpPr>
                <a:xfrm>
                  <a:off x="8135215" y="4077660"/>
                  <a:ext cx="3432870" cy="2502547"/>
                  <a:chOff x="8135215" y="4077660"/>
                  <a:chExt cx="3432870" cy="2502547"/>
                </a:xfrm>
              </p:grpSpPr>
              <p:pic>
                <p:nvPicPr>
                  <p:cNvPr id="19" name="Picture 1"/>
                  <p:cNvPicPr>
                    <a:picLocks noChangeAspect="1"/>
                  </p:cNvPicPr>
                  <p:nvPr/>
                </p:nvPicPr>
                <p:blipFill rotWithShape="1">
                  <a:blip r:embed="rId7" cstate="print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 bwMode="auto">
                  <a:xfrm>
                    <a:off x="8135215" y="4077660"/>
                    <a:ext cx="3432870" cy="250254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936C43FE-1EAD-A64E-84F7-EF2B8C5106DB}"/>
                      </a:ext>
                    </a:extLst>
                  </p:cNvPr>
                  <p:cNvSpPr txBox="1"/>
                  <p:nvPr/>
                </p:nvSpPr>
                <p:spPr>
                  <a:xfrm>
                    <a:off x="8729646" y="5491045"/>
                    <a:ext cx="2838438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b-NO" b="1" i="1" dirty="0" err="1">
                        <a:solidFill>
                          <a:schemeClr val="bg1"/>
                        </a:solidFill>
                      </a:rPr>
                      <a:t>Pausa</a:t>
                    </a:r>
                    <a:r>
                      <a:rPr lang="nb-NO" b="1" i="1" dirty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nb-NO" b="1" i="1" dirty="0" err="1">
                        <a:solidFill>
                          <a:schemeClr val="bg1"/>
                        </a:solidFill>
                      </a:rPr>
                      <a:t>ímillum</a:t>
                    </a:r>
                    <a:r>
                      <a:rPr lang="nb-NO" b="1" i="1" dirty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nb-NO" b="1" i="1" dirty="0" err="1">
                        <a:solidFill>
                          <a:schemeClr val="bg1"/>
                        </a:solidFill>
                      </a:rPr>
                      <a:t>eldgos</a:t>
                    </a:r>
                    <a:endParaRPr lang="nb-NO" b="1" i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grpSp>
              <p:nvGrpSpPr>
                <p:cNvPr id="30" name="Gruppe 29">
                  <a:extLst>
                    <a:ext uri="{FF2B5EF4-FFF2-40B4-BE49-F238E27FC236}">
                      <a16:creationId xmlns:a16="http://schemas.microsoft.com/office/drawing/2014/main" id="{0203B194-7DC9-4A7D-BD1F-3D2481E55DBE}"/>
                    </a:ext>
                  </a:extLst>
                </p:cNvPr>
                <p:cNvGrpSpPr/>
                <p:nvPr/>
              </p:nvGrpSpPr>
              <p:grpSpPr>
                <a:xfrm>
                  <a:off x="4041677" y="4493960"/>
                  <a:ext cx="4046715" cy="1750979"/>
                  <a:chOff x="4041677" y="4493960"/>
                  <a:chExt cx="4046715" cy="1750979"/>
                </a:xfrm>
              </p:grpSpPr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02046838-6196-6D44-8E84-90F1E68C2391}"/>
                      </a:ext>
                    </a:extLst>
                  </p:cNvPr>
                  <p:cNvSpPr txBox="1"/>
                  <p:nvPr/>
                </p:nvSpPr>
                <p:spPr>
                  <a:xfrm rot="1317724">
                    <a:off x="5456386" y="5209907"/>
                    <a:ext cx="2632006" cy="3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nb-NO" sz="1600" b="1" i="1" dirty="0" err="1">
                        <a:solidFill>
                          <a:srgbClr val="FFFF00"/>
                        </a:solidFill>
                      </a:rPr>
                      <a:t>Royðugrótslind</a:t>
                    </a:r>
                    <a:endParaRPr lang="nb-NO" sz="1600" b="1" i="1" dirty="0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24" name="Kombinationstegning: figur 23">
                    <a:extLst>
                      <a:ext uri="{FF2B5EF4-FFF2-40B4-BE49-F238E27FC236}">
                        <a16:creationId xmlns:a16="http://schemas.microsoft.com/office/drawing/2014/main" id="{C7881B6D-661F-4439-8552-C7B16D17C5E9}"/>
                      </a:ext>
                    </a:extLst>
                  </p:cNvPr>
                  <p:cNvSpPr/>
                  <p:nvPr/>
                </p:nvSpPr>
                <p:spPr>
                  <a:xfrm>
                    <a:off x="4041677" y="4493960"/>
                    <a:ext cx="3949430" cy="1643975"/>
                  </a:xfrm>
                  <a:custGeom>
                    <a:avLst/>
                    <a:gdLst>
                      <a:gd name="connsiteX0" fmla="*/ 0 w 3949430"/>
                      <a:gd name="connsiteY0" fmla="*/ 0 h 1643975"/>
                      <a:gd name="connsiteX1" fmla="*/ 486383 w 3949430"/>
                      <a:gd name="connsiteY1" fmla="*/ 184826 h 1643975"/>
                      <a:gd name="connsiteX2" fmla="*/ 544749 w 3949430"/>
                      <a:gd name="connsiteY2" fmla="*/ 214009 h 1643975"/>
                      <a:gd name="connsiteX3" fmla="*/ 603115 w 3949430"/>
                      <a:gd name="connsiteY3" fmla="*/ 233464 h 1643975"/>
                      <a:gd name="connsiteX4" fmla="*/ 632298 w 3949430"/>
                      <a:gd name="connsiteY4" fmla="*/ 252920 h 1643975"/>
                      <a:gd name="connsiteX5" fmla="*/ 690664 w 3949430"/>
                      <a:gd name="connsiteY5" fmla="*/ 272375 h 1643975"/>
                      <a:gd name="connsiteX6" fmla="*/ 749030 w 3949430"/>
                      <a:gd name="connsiteY6" fmla="*/ 291830 h 1643975"/>
                      <a:gd name="connsiteX7" fmla="*/ 778213 w 3949430"/>
                      <a:gd name="connsiteY7" fmla="*/ 301558 h 1643975"/>
                      <a:gd name="connsiteX8" fmla="*/ 846307 w 3949430"/>
                      <a:gd name="connsiteY8" fmla="*/ 330741 h 1643975"/>
                      <a:gd name="connsiteX9" fmla="*/ 885217 w 3949430"/>
                      <a:gd name="connsiteY9" fmla="*/ 350196 h 1643975"/>
                      <a:gd name="connsiteX10" fmla="*/ 914400 w 3949430"/>
                      <a:gd name="connsiteY10" fmla="*/ 369651 h 1643975"/>
                      <a:gd name="connsiteX11" fmla="*/ 953311 w 3949430"/>
                      <a:gd name="connsiteY11" fmla="*/ 379379 h 1643975"/>
                      <a:gd name="connsiteX12" fmla="*/ 982494 w 3949430"/>
                      <a:gd name="connsiteY12" fmla="*/ 398834 h 1643975"/>
                      <a:gd name="connsiteX13" fmla="*/ 1070043 w 3949430"/>
                      <a:gd name="connsiteY13" fmla="*/ 428017 h 1643975"/>
                      <a:gd name="connsiteX14" fmla="*/ 1157592 w 3949430"/>
                      <a:gd name="connsiteY14" fmla="*/ 457200 h 1643975"/>
                      <a:gd name="connsiteX15" fmla="*/ 1186775 w 3949430"/>
                      <a:gd name="connsiteY15" fmla="*/ 466928 h 1643975"/>
                      <a:gd name="connsiteX16" fmla="*/ 1215958 w 3949430"/>
                      <a:gd name="connsiteY16" fmla="*/ 486383 h 1643975"/>
                      <a:gd name="connsiteX17" fmla="*/ 1274324 w 3949430"/>
                      <a:gd name="connsiteY17" fmla="*/ 505839 h 1643975"/>
                      <a:gd name="connsiteX18" fmla="*/ 1313234 w 3949430"/>
                      <a:gd name="connsiteY18" fmla="*/ 525294 h 1643975"/>
                      <a:gd name="connsiteX19" fmla="*/ 1342417 w 3949430"/>
                      <a:gd name="connsiteY19" fmla="*/ 544749 h 1643975"/>
                      <a:gd name="connsiteX20" fmla="*/ 1400783 w 3949430"/>
                      <a:gd name="connsiteY20" fmla="*/ 564205 h 1643975"/>
                      <a:gd name="connsiteX21" fmla="*/ 1429966 w 3949430"/>
                      <a:gd name="connsiteY21" fmla="*/ 573932 h 1643975"/>
                      <a:gd name="connsiteX22" fmla="*/ 1488332 w 3949430"/>
                      <a:gd name="connsiteY22" fmla="*/ 612843 h 1643975"/>
                      <a:gd name="connsiteX23" fmla="*/ 1536970 w 3949430"/>
                      <a:gd name="connsiteY23" fmla="*/ 622571 h 1643975"/>
                      <a:gd name="connsiteX24" fmla="*/ 1624519 w 3949430"/>
                      <a:gd name="connsiteY24" fmla="*/ 651754 h 1643975"/>
                      <a:gd name="connsiteX25" fmla="*/ 1653702 w 3949430"/>
                      <a:gd name="connsiteY25" fmla="*/ 661481 h 1643975"/>
                      <a:gd name="connsiteX26" fmla="*/ 1731524 w 3949430"/>
                      <a:gd name="connsiteY26" fmla="*/ 680937 h 1643975"/>
                      <a:gd name="connsiteX27" fmla="*/ 1760707 w 3949430"/>
                      <a:gd name="connsiteY27" fmla="*/ 690664 h 1643975"/>
                      <a:gd name="connsiteX28" fmla="*/ 1799617 w 3949430"/>
                      <a:gd name="connsiteY28" fmla="*/ 710120 h 1643975"/>
                      <a:gd name="connsiteX29" fmla="*/ 1877438 w 3949430"/>
                      <a:gd name="connsiteY29" fmla="*/ 729575 h 1643975"/>
                      <a:gd name="connsiteX30" fmla="*/ 1935804 w 3949430"/>
                      <a:gd name="connsiteY30" fmla="*/ 749030 h 1643975"/>
                      <a:gd name="connsiteX31" fmla="*/ 1964987 w 3949430"/>
                      <a:gd name="connsiteY31" fmla="*/ 758758 h 1643975"/>
                      <a:gd name="connsiteX32" fmla="*/ 2023353 w 3949430"/>
                      <a:gd name="connsiteY32" fmla="*/ 787941 h 1643975"/>
                      <a:gd name="connsiteX33" fmla="*/ 2071992 w 3949430"/>
                      <a:gd name="connsiteY33" fmla="*/ 826851 h 1643975"/>
                      <a:gd name="connsiteX34" fmla="*/ 2091447 w 3949430"/>
                      <a:gd name="connsiteY34" fmla="*/ 846307 h 1643975"/>
                      <a:gd name="connsiteX35" fmla="*/ 2149813 w 3949430"/>
                      <a:gd name="connsiteY35" fmla="*/ 885217 h 1643975"/>
                      <a:gd name="connsiteX36" fmla="*/ 2198451 w 3949430"/>
                      <a:gd name="connsiteY36" fmla="*/ 914400 h 1643975"/>
                      <a:gd name="connsiteX37" fmla="*/ 2227634 w 3949430"/>
                      <a:gd name="connsiteY37" fmla="*/ 933856 h 1643975"/>
                      <a:gd name="connsiteX38" fmla="*/ 2247090 w 3949430"/>
                      <a:gd name="connsiteY38" fmla="*/ 953311 h 1643975"/>
                      <a:gd name="connsiteX39" fmla="*/ 2286000 w 3949430"/>
                      <a:gd name="connsiteY39" fmla="*/ 963039 h 1643975"/>
                      <a:gd name="connsiteX40" fmla="*/ 2344366 w 3949430"/>
                      <a:gd name="connsiteY40" fmla="*/ 992222 h 1643975"/>
                      <a:gd name="connsiteX41" fmla="*/ 2373549 w 3949430"/>
                      <a:gd name="connsiteY41" fmla="*/ 1011677 h 1643975"/>
                      <a:gd name="connsiteX42" fmla="*/ 2431915 w 3949430"/>
                      <a:gd name="connsiteY42" fmla="*/ 1031132 h 1643975"/>
                      <a:gd name="connsiteX43" fmla="*/ 2509736 w 3949430"/>
                      <a:gd name="connsiteY43" fmla="*/ 1070043 h 1643975"/>
                      <a:gd name="connsiteX44" fmla="*/ 2538919 w 3949430"/>
                      <a:gd name="connsiteY44" fmla="*/ 1079771 h 1643975"/>
                      <a:gd name="connsiteX45" fmla="*/ 2558375 w 3949430"/>
                      <a:gd name="connsiteY45" fmla="*/ 1099226 h 1643975"/>
                      <a:gd name="connsiteX46" fmla="*/ 2665379 w 3949430"/>
                      <a:gd name="connsiteY46" fmla="*/ 1128409 h 1643975"/>
                      <a:gd name="connsiteX47" fmla="*/ 2723745 w 3949430"/>
                      <a:gd name="connsiteY47" fmla="*/ 1157592 h 1643975"/>
                      <a:gd name="connsiteX48" fmla="*/ 2752928 w 3949430"/>
                      <a:gd name="connsiteY48" fmla="*/ 1167320 h 1643975"/>
                      <a:gd name="connsiteX49" fmla="*/ 2782111 w 3949430"/>
                      <a:gd name="connsiteY49" fmla="*/ 1186775 h 1643975"/>
                      <a:gd name="connsiteX50" fmla="*/ 2840477 w 3949430"/>
                      <a:gd name="connsiteY50" fmla="*/ 1206230 h 1643975"/>
                      <a:gd name="connsiteX51" fmla="*/ 2898843 w 3949430"/>
                      <a:gd name="connsiteY51" fmla="*/ 1235413 h 1643975"/>
                      <a:gd name="connsiteX52" fmla="*/ 2928026 w 3949430"/>
                      <a:gd name="connsiteY52" fmla="*/ 1254869 h 1643975"/>
                      <a:gd name="connsiteX53" fmla="*/ 3015575 w 3949430"/>
                      <a:gd name="connsiteY53" fmla="*/ 1284051 h 1643975"/>
                      <a:gd name="connsiteX54" fmla="*/ 3044758 w 3949430"/>
                      <a:gd name="connsiteY54" fmla="*/ 1293779 h 1643975"/>
                      <a:gd name="connsiteX55" fmla="*/ 3073941 w 3949430"/>
                      <a:gd name="connsiteY55" fmla="*/ 1313234 h 1643975"/>
                      <a:gd name="connsiteX56" fmla="*/ 3103124 w 3949430"/>
                      <a:gd name="connsiteY56" fmla="*/ 1322962 h 1643975"/>
                      <a:gd name="connsiteX57" fmla="*/ 3161490 w 3949430"/>
                      <a:gd name="connsiteY57" fmla="*/ 1361873 h 1643975"/>
                      <a:gd name="connsiteX58" fmla="*/ 3219855 w 3949430"/>
                      <a:gd name="connsiteY58" fmla="*/ 1381328 h 1643975"/>
                      <a:gd name="connsiteX59" fmla="*/ 3239311 w 3949430"/>
                      <a:gd name="connsiteY59" fmla="*/ 1400783 h 1643975"/>
                      <a:gd name="connsiteX60" fmla="*/ 3297677 w 3949430"/>
                      <a:gd name="connsiteY60" fmla="*/ 1420239 h 1643975"/>
                      <a:gd name="connsiteX61" fmla="*/ 3356043 w 3949430"/>
                      <a:gd name="connsiteY61" fmla="*/ 1439694 h 1643975"/>
                      <a:gd name="connsiteX62" fmla="*/ 3501958 w 3949430"/>
                      <a:gd name="connsiteY62" fmla="*/ 1488332 h 1643975"/>
                      <a:gd name="connsiteX63" fmla="*/ 3531141 w 3949430"/>
                      <a:gd name="connsiteY63" fmla="*/ 1498060 h 1643975"/>
                      <a:gd name="connsiteX64" fmla="*/ 3560324 w 3949430"/>
                      <a:gd name="connsiteY64" fmla="*/ 1507788 h 1643975"/>
                      <a:gd name="connsiteX65" fmla="*/ 3589507 w 3949430"/>
                      <a:gd name="connsiteY65" fmla="*/ 1527243 h 1643975"/>
                      <a:gd name="connsiteX66" fmla="*/ 3628417 w 3949430"/>
                      <a:gd name="connsiteY66" fmla="*/ 1536971 h 1643975"/>
                      <a:gd name="connsiteX67" fmla="*/ 3686783 w 3949430"/>
                      <a:gd name="connsiteY67" fmla="*/ 1556426 h 1643975"/>
                      <a:gd name="connsiteX68" fmla="*/ 3715966 w 3949430"/>
                      <a:gd name="connsiteY68" fmla="*/ 1566154 h 1643975"/>
                      <a:gd name="connsiteX69" fmla="*/ 3745149 w 3949430"/>
                      <a:gd name="connsiteY69" fmla="*/ 1585609 h 1643975"/>
                      <a:gd name="connsiteX70" fmla="*/ 3774332 w 3949430"/>
                      <a:gd name="connsiteY70" fmla="*/ 1595337 h 1643975"/>
                      <a:gd name="connsiteX71" fmla="*/ 3813243 w 3949430"/>
                      <a:gd name="connsiteY71" fmla="*/ 1605064 h 1643975"/>
                      <a:gd name="connsiteX72" fmla="*/ 3861881 w 3949430"/>
                      <a:gd name="connsiteY72" fmla="*/ 1614792 h 1643975"/>
                      <a:gd name="connsiteX73" fmla="*/ 3920247 w 3949430"/>
                      <a:gd name="connsiteY73" fmla="*/ 1634247 h 1643975"/>
                      <a:gd name="connsiteX74" fmla="*/ 3949430 w 3949430"/>
                      <a:gd name="connsiteY74" fmla="*/ 1643975 h 1643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</a:cxnLst>
                    <a:rect l="l" t="t" r="r" b="b"/>
                    <a:pathLst>
                      <a:path w="3949430" h="1643975">
                        <a:moveTo>
                          <a:pt x="0" y="0"/>
                        </a:moveTo>
                        <a:lnTo>
                          <a:pt x="486383" y="184826"/>
                        </a:lnTo>
                        <a:cubicBezTo>
                          <a:pt x="662670" y="251350"/>
                          <a:pt x="351957" y="128325"/>
                          <a:pt x="544749" y="214009"/>
                        </a:cubicBezTo>
                        <a:cubicBezTo>
                          <a:pt x="563489" y="222338"/>
                          <a:pt x="603115" y="233464"/>
                          <a:pt x="603115" y="233464"/>
                        </a:cubicBezTo>
                        <a:cubicBezTo>
                          <a:pt x="612843" y="239949"/>
                          <a:pt x="621614" y="248172"/>
                          <a:pt x="632298" y="252920"/>
                        </a:cubicBezTo>
                        <a:cubicBezTo>
                          <a:pt x="651038" y="261249"/>
                          <a:pt x="671209" y="265890"/>
                          <a:pt x="690664" y="272375"/>
                        </a:cubicBezTo>
                        <a:lnTo>
                          <a:pt x="749030" y="291830"/>
                        </a:lnTo>
                        <a:cubicBezTo>
                          <a:pt x="758758" y="295073"/>
                          <a:pt x="769042" y="296972"/>
                          <a:pt x="778213" y="301558"/>
                        </a:cubicBezTo>
                        <a:cubicBezTo>
                          <a:pt x="907277" y="366088"/>
                          <a:pt x="746104" y="287797"/>
                          <a:pt x="846307" y="330741"/>
                        </a:cubicBezTo>
                        <a:cubicBezTo>
                          <a:pt x="859635" y="336453"/>
                          <a:pt x="872627" y="343002"/>
                          <a:pt x="885217" y="350196"/>
                        </a:cubicBezTo>
                        <a:cubicBezTo>
                          <a:pt x="895368" y="355996"/>
                          <a:pt x="903654" y="365046"/>
                          <a:pt x="914400" y="369651"/>
                        </a:cubicBezTo>
                        <a:cubicBezTo>
                          <a:pt x="926689" y="374917"/>
                          <a:pt x="940341" y="376136"/>
                          <a:pt x="953311" y="379379"/>
                        </a:cubicBezTo>
                        <a:cubicBezTo>
                          <a:pt x="963039" y="385864"/>
                          <a:pt x="971811" y="394086"/>
                          <a:pt x="982494" y="398834"/>
                        </a:cubicBezTo>
                        <a:cubicBezTo>
                          <a:pt x="982519" y="398845"/>
                          <a:pt x="1055438" y="423149"/>
                          <a:pt x="1070043" y="428017"/>
                        </a:cubicBezTo>
                        <a:lnTo>
                          <a:pt x="1157592" y="457200"/>
                        </a:lnTo>
                        <a:cubicBezTo>
                          <a:pt x="1167320" y="460443"/>
                          <a:pt x="1178243" y="461240"/>
                          <a:pt x="1186775" y="466928"/>
                        </a:cubicBezTo>
                        <a:cubicBezTo>
                          <a:pt x="1196503" y="473413"/>
                          <a:pt x="1205275" y="481635"/>
                          <a:pt x="1215958" y="486383"/>
                        </a:cubicBezTo>
                        <a:cubicBezTo>
                          <a:pt x="1234698" y="494712"/>
                          <a:pt x="1255981" y="496668"/>
                          <a:pt x="1274324" y="505839"/>
                        </a:cubicBezTo>
                        <a:cubicBezTo>
                          <a:pt x="1287294" y="512324"/>
                          <a:pt x="1300644" y="518100"/>
                          <a:pt x="1313234" y="525294"/>
                        </a:cubicBezTo>
                        <a:cubicBezTo>
                          <a:pt x="1323385" y="531094"/>
                          <a:pt x="1331734" y="540001"/>
                          <a:pt x="1342417" y="544749"/>
                        </a:cubicBezTo>
                        <a:cubicBezTo>
                          <a:pt x="1361157" y="553078"/>
                          <a:pt x="1381328" y="557720"/>
                          <a:pt x="1400783" y="564205"/>
                        </a:cubicBezTo>
                        <a:lnTo>
                          <a:pt x="1429966" y="573932"/>
                        </a:lnTo>
                        <a:cubicBezTo>
                          <a:pt x="1449421" y="586902"/>
                          <a:pt x="1465404" y="608257"/>
                          <a:pt x="1488332" y="612843"/>
                        </a:cubicBezTo>
                        <a:cubicBezTo>
                          <a:pt x="1504545" y="616086"/>
                          <a:pt x="1521019" y="618221"/>
                          <a:pt x="1536970" y="622571"/>
                        </a:cubicBezTo>
                        <a:cubicBezTo>
                          <a:pt x="1536998" y="622579"/>
                          <a:pt x="1609914" y="646886"/>
                          <a:pt x="1624519" y="651754"/>
                        </a:cubicBezTo>
                        <a:cubicBezTo>
                          <a:pt x="1634247" y="654996"/>
                          <a:pt x="1643754" y="658994"/>
                          <a:pt x="1653702" y="661481"/>
                        </a:cubicBezTo>
                        <a:cubicBezTo>
                          <a:pt x="1679643" y="667966"/>
                          <a:pt x="1706157" y="672482"/>
                          <a:pt x="1731524" y="680937"/>
                        </a:cubicBezTo>
                        <a:cubicBezTo>
                          <a:pt x="1741252" y="684179"/>
                          <a:pt x="1751282" y="686625"/>
                          <a:pt x="1760707" y="690664"/>
                        </a:cubicBezTo>
                        <a:cubicBezTo>
                          <a:pt x="1774036" y="696376"/>
                          <a:pt x="1785860" y="705534"/>
                          <a:pt x="1799617" y="710120"/>
                        </a:cubicBezTo>
                        <a:cubicBezTo>
                          <a:pt x="1824983" y="718576"/>
                          <a:pt x="1852071" y="721120"/>
                          <a:pt x="1877438" y="729575"/>
                        </a:cubicBezTo>
                        <a:lnTo>
                          <a:pt x="1935804" y="749030"/>
                        </a:lnTo>
                        <a:cubicBezTo>
                          <a:pt x="1945532" y="752273"/>
                          <a:pt x="1956455" y="753070"/>
                          <a:pt x="1964987" y="758758"/>
                        </a:cubicBezTo>
                        <a:cubicBezTo>
                          <a:pt x="2002702" y="783901"/>
                          <a:pt x="1983079" y="774516"/>
                          <a:pt x="2023353" y="787941"/>
                        </a:cubicBezTo>
                        <a:cubicBezTo>
                          <a:pt x="2070339" y="834924"/>
                          <a:pt x="2010623" y="777755"/>
                          <a:pt x="2071992" y="826851"/>
                        </a:cubicBezTo>
                        <a:cubicBezTo>
                          <a:pt x="2079154" y="832580"/>
                          <a:pt x="2084110" y="840804"/>
                          <a:pt x="2091447" y="846307"/>
                        </a:cubicBezTo>
                        <a:cubicBezTo>
                          <a:pt x="2110153" y="860336"/>
                          <a:pt x="2133280" y="868683"/>
                          <a:pt x="2149813" y="885217"/>
                        </a:cubicBezTo>
                        <a:cubicBezTo>
                          <a:pt x="2176518" y="911924"/>
                          <a:pt x="2160567" y="901773"/>
                          <a:pt x="2198451" y="914400"/>
                        </a:cubicBezTo>
                        <a:cubicBezTo>
                          <a:pt x="2208179" y="920885"/>
                          <a:pt x="2218505" y="926553"/>
                          <a:pt x="2227634" y="933856"/>
                        </a:cubicBezTo>
                        <a:cubicBezTo>
                          <a:pt x="2234796" y="939585"/>
                          <a:pt x="2238887" y="949209"/>
                          <a:pt x="2247090" y="953311"/>
                        </a:cubicBezTo>
                        <a:cubicBezTo>
                          <a:pt x="2259048" y="959290"/>
                          <a:pt x="2273030" y="959796"/>
                          <a:pt x="2286000" y="963039"/>
                        </a:cubicBezTo>
                        <a:cubicBezTo>
                          <a:pt x="2369634" y="1018794"/>
                          <a:pt x="2263818" y="951948"/>
                          <a:pt x="2344366" y="992222"/>
                        </a:cubicBezTo>
                        <a:cubicBezTo>
                          <a:pt x="2354823" y="997450"/>
                          <a:pt x="2362865" y="1006929"/>
                          <a:pt x="2373549" y="1011677"/>
                        </a:cubicBezTo>
                        <a:cubicBezTo>
                          <a:pt x="2392289" y="1020006"/>
                          <a:pt x="2431915" y="1031132"/>
                          <a:pt x="2431915" y="1031132"/>
                        </a:cubicBezTo>
                        <a:cubicBezTo>
                          <a:pt x="2465871" y="1065090"/>
                          <a:pt x="2442669" y="1047687"/>
                          <a:pt x="2509736" y="1070043"/>
                        </a:cubicBezTo>
                        <a:lnTo>
                          <a:pt x="2538919" y="1079771"/>
                        </a:lnTo>
                        <a:cubicBezTo>
                          <a:pt x="2545404" y="1086256"/>
                          <a:pt x="2550172" y="1095125"/>
                          <a:pt x="2558375" y="1099226"/>
                        </a:cubicBezTo>
                        <a:cubicBezTo>
                          <a:pt x="2600113" y="1120094"/>
                          <a:pt x="2622684" y="1117735"/>
                          <a:pt x="2665379" y="1128409"/>
                        </a:cubicBezTo>
                        <a:cubicBezTo>
                          <a:pt x="2714279" y="1140635"/>
                          <a:pt x="2676195" y="1133817"/>
                          <a:pt x="2723745" y="1157592"/>
                        </a:cubicBezTo>
                        <a:cubicBezTo>
                          <a:pt x="2732916" y="1162178"/>
                          <a:pt x="2743757" y="1162734"/>
                          <a:pt x="2752928" y="1167320"/>
                        </a:cubicBezTo>
                        <a:cubicBezTo>
                          <a:pt x="2763385" y="1172548"/>
                          <a:pt x="2771427" y="1182027"/>
                          <a:pt x="2782111" y="1186775"/>
                        </a:cubicBezTo>
                        <a:cubicBezTo>
                          <a:pt x="2800851" y="1195104"/>
                          <a:pt x="2840477" y="1206230"/>
                          <a:pt x="2840477" y="1206230"/>
                        </a:cubicBezTo>
                        <a:cubicBezTo>
                          <a:pt x="2924112" y="1261989"/>
                          <a:pt x="2818294" y="1195139"/>
                          <a:pt x="2898843" y="1235413"/>
                        </a:cubicBezTo>
                        <a:cubicBezTo>
                          <a:pt x="2909300" y="1240642"/>
                          <a:pt x="2917342" y="1250121"/>
                          <a:pt x="2928026" y="1254869"/>
                        </a:cubicBezTo>
                        <a:cubicBezTo>
                          <a:pt x="2928041" y="1254876"/>
                          <a:pt x="3000976" y="1279185"/>
                          <a:pt x="3015575" y="1284051"/>
                        </a:cubicBezTo>
                        <a:cubicBezTo>
                          <a:pt x="3025303" y="1287294"/>
                          <a:pt x="3036226" y="1288091"/>
                          <a:pt x="3044758" y="1293779"/>
                        </a:cubicBezTo>
                        <a:cubicBezTo>
                          <a:pt x="3054486" y="1300264"/>
                          <a:pt x="3063484" y="1308006"/>
                          <a:pt x="3073941" y="1313234"/>
                        </a:cubicBezTo>
                        <a:cubicBezTo>
                          <a:pt x="3083112" y="1317820"/>
                          <a:pt x="3094161" y="1317982"/>
                          <a:pt x="3103124" y="1322962"/>
                        </a:cubicBezTo>
                        <a:cubicBezTo>
                          <a:pt x="3123564" y="1334318"/>
                          <a:pt x="3139307" y="1354479"/>
                          <a:pt x="3161490" y="1361873"/>
                        </a:cubicBezTo>
                        <a:lnTo>
                          <a:pt x="3219855" y="1381328"/>
                        </a:lnTo>
                        <a:cubicBezTo>
                          <a:pt x="3226340" y="1387813"/>
                          <a:pt x="3231108" y="1396681"/>
                          <a:pt x="3239311" y="1400783"/>
                        </a:cubicBezTo>
                        <a:cubicBezTo>
                          <a:pt x="3257654" y="1409954"/>
                          <a:pt x="3278222" y="1413754"/>
                          <a:pt x="3297677" y="1420239"/>
                        </a:cubicBezTo>
                        <a:lnTo>
                          <a:pt x="3356043" y="1439694"/>
                        </a:lnTo>
                        <a:lnTo>
                          <a:pt x="3501958" y="1488332"/>
                        </a:lnTo>
                        <a:lnTo>
                          <a:pt x="3531141" y="1498060"/>
                        </a:lnTo>
                        <a:cubicBezTo>
                          <a:pt x="3540869" y="1501303"/>
                          <a:pt x="3551792" y="1502100"/>
                          <a:pt x="3560324" y="1507788"/>
                        </a:cubicBezTo>
                        <a:cubicBezTo>
                          <a:pt x="3570052" y="1514273"/>
                          <a:pt x="3578761" y="1522638"/>
                          <a:pt x="3589507" y="1527243"/>
                        </a:cubicBezTo>
                        <a:cubicBezTo>
                          <a:pt x="3601795" y="1532509"/>
                          <a:pt x="3615612" y="1533129"/>
                          <a:pt x="3628417" y="1536971"/>
                        </a:cubicBezTo>
                        <a:cubicBezTo>
                          <a:pt x="3648060" y="1542864"/>
                          <a:pt x="3667328" y="1549941"/>
                          <a:pt x="3686783" y="1556426"/>
                        </a:cubicBezTo>
                        <a:cubicBezTo>
                          <a:pt x="3696511" y="1559669"/>
                          <a:pt x="3707434" y="1560466"/>
                          <a:pt x="3715966" y="1566154"/>
                        </a:cubicBezTo>
                        <a:cubicBezTo>
                          <a:pt x="3725694" y="1572639"/>
                          <a:pt x="3734692" y="1580381"/>
                          <a:pt x="3745149" y="1585609"/>
                        </a:cubicBezTo>
                        <a:cubicBezTo>
                          <a:pt x="3754320" y="1590195"/>
                          <a:pt x="3764473" y="1592520"/>
                          <a:pt x="3774332" y="1595337"/>
                        </a:cubicBezTo>
                        <a:cubicBezTo>
                          <a:pt x="3787187" y="1599010"/>
                          <a:pt x="3800192" y="1602164"/>
                          <a:pt x="3813243" y="1605064"/>
                        </a:cubicBezTo>
                        <a:cubicBezTo>
                          <a:pt x="3829383" y="1608651"/>
                          <a:pt x="3845930" y="1610442"/>
                          <a:pt x="3861881" y="1614792"/>
                        </a:cubicBezTo>
                        <a:cubicBezTo>
                          <a:pt x="3881666" y="1620188"/>
                          <a:pt x="3900792" y="1627762"/>
                          <a:pt x="3920247" y="1634247"/>
                        </a:cubicBezTo>
                        <a:lnTo>
                          <a:pt x="3949430" y="1643975"/>
                        </a:lnTo>
                      </a:path>
                    </a:pathLst>
                  </a:custGeom>
                  <a:noFill/>
                  <a:ln w="19050">
                    <a:solidFill>
                      <a:srgbClr val="FFFF00"/>
                    </a:solidFill>
                    <a:prstDash val="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o-FO"/>
                  </a:p>
                </p:txBody>
              </p:sp>
              <p:sp>
                <p:nvSpPr>
                  <p:cNvPr id="25" name="Kombinationstegning: figur 24">
                    <a:extLst>
                      <a:ext uri="{FF2B5EF4-FFF2-40B4-BE49-F238E27FC236}">
                        <a16:creationId xmlns:a16="http://schemas.microsoft.com/office/drawing/2014/main" id="{9DE2F045-218A-46E8-8E59-7A2BB6DBF772}"/>
                      </a:ext>
                    </a:extLst>
                  </p:cNvPr>
                  <p:cNvSpPr/>
                  <p:nvPr/>
                </p:nvSpPr>
                <p:spPr>
                  <a:xfrm>
                    <a:off x="4070860" y="4737152"/>
                    <a:ext cx="3929975" cy="1507787"/>
                  </a:xfrm>
                  <a:custGeom>
                    <a:avLst/>
                    <a:gdLst>
                      <a:gd name="connsiteX0" fmla="*/ 0 w 3929975"/>
                      <a:gd name="connsiteY0" fmla="*/ 0 h 1507787"/>
                      <a:gd name="connsiteX1" fmla="*/ 243192 w 3929975"/>
                      <a:gd name="connsiteY1" fmla="*/ 145915 h 1507787"/>
                      <a:gd name="connsiteX2" fmla="*/ 379379 w 3929975"/>
                      <a:gd name="connsiteY2" fmla="*/ 165370 h 1507787"/>
                      <a:gd name="connsiteX3" fmla="*/ 437745 w 3929975"/>
                      <a:gd name="connsiteY3" fmla="*/ 175098 h 1507787"/>
                      <a:gd name="connsiteX4" fmla="*/ 466928 w 3929975"/>
                      <a:gd name="connsiteY4" fmla="*/ 184825 h 1507787"/>
                      <a:gd name="connsiteX5" fmla="*/ 505838 w 3929975"/>
                      <a:gd name="connsiteY5" fmla="*/ 194553 h 1507787"/>
                      <a:gd name="connsiteX6" fmla="*/ 554477 w 3929975"/>
                      <a:gd name="connsiteY6" fmla="*/ 204281 h 1507787"/>
                      <a:gd name="connsiteX7" fmla="*/ 583660 w 3929975"/>
                      <a:gd name="connsiteY7" fmla="*/ 214008 h 1507787"/>
                      <a:gd name="connsiteX8" fmla="*/ 632298 w 3929975"/>
                      <a:gd name="connsiteY8" fmla="*/ 223736 h 1507787"/>
                      <a:gd name="connsiteX9" fmla="*/ 671209 w 3929975"/>
                      <a:gd name="connsiteY9" fmla="*/ 233464 h 1507787"/>
                      <a:gd name="connsiteX10" fmla="*/ 700392 w 3929975"/>
                      <a:gd name="connsiteY10" fmla="*/ 252919 h 1507787"/>
                      <a:gd name="connsiteX11" fmla="*/ 758758 w 3929975"/>
                      <a:gd name="connsiteY11" fmla="*/ 272374 h 1507787"/>
                      <a:gd name="connsiteX12" fmla="*/ 787941 w 3929975"/>
                      <a:gd name="connsiteY12" fmla="*/ 291830 h 1507787"/>
                      <a:gd name="connsiteX13" fmla="*/ 817124 w 3929975"/>
                      <a:gd name="connsiteY13" fmla="*/ 301557 h 1507787"/>
                      <a:gd name="connsiteX14" fmla="*/ 836579 w 3929975"/>
                      <a:gd name="connsiteY14" fmla="*/ 321013 h 1507787"/>
                      <a:gd name="connsiteX15" fmla="*/ 894945 w 3929975"/>
                      <a:gd name="connsiteY15" fmla="*/ 340468 h 1507787"/>
                      <a:gd name="connsiteX16" fmla="*/ 924128 w 3929975"/>
                      <a:gd name="connsiteY16" fmla="*/ 350196 h 1507787"/>
                      <a:gd name="connsiteX17" fmla="*/ 953311 w 3929975"/>
                      <a:gd name="connsiteY17" fmla="*/ 359923 h 1507787"/>
                      <a:gd name="connsiteX18" fmla="*/ 1118681 w 3929975"/>
                      <a:gd name="connsiteY18" fmla="*/ 369651 h 1507787"/>
                      <a:gd name="connsiteX19" fmla="*/ 1186775 w 3929975"/>
                      <a:gd name="connsiteY19" fmla="*/ 389106 h 1507787"/>
                      <a:gd name="connsiteX20" fmla="*/ 1245141 w 3929975"/>
                      <a:gd name="connsiteY20" fmla="*/ 418289 h 1507787"/>
                      <a:gd name="connsiteX21" fmla="*/ 1264596 w 3929975"/>
                      <a:gd name="connsiteY21" fmla="*/ 437745 h 1507787"/>
                      <a:gd name="connsiteX22" fmla="*/ 1322962 w 3929975"/>
                      <a:gd name="connsiteY22" fmla="*/ 457200 h 1507787"/>
                      <a:gd name="connsiteX23" fmla="*/ 1352145 w 3929975"/>
                      <a:gd name="connsiteY23" fmla="*/ 486383 h 1507787"/>
                      <a:gd name="connsiteX24" fmla="*/ 1381328 w 3929975"/>
                      <a:gd name="connsiteY24" fmla="*/ 496111 h 1507787"/>
                      <a:gd name="connsiteX25" fmla="*/ 1449421 w 3929975"/>
                      <a:gd name="connsiteY25" fmla="*/ 525294 h 1507787"/>
                      <a:gd name="connsiteX26" fmla="*/ 1498060 w 3929975"/>
                      <a:gd name="connsiteY26" fmla="*/ 554477 h 1507787"/>
                      <a:gd name="connsiteX27" fmla="*/ 1556426 w 3929975"/>
                      <a:gd name="connsiteY27" fmla="*/ 583659 h 1507787"/>
                      <a:gd name="connsiteX28" fmla="*/ 1605064 w 3929975"/>
                      <a:gd name="connsiteY28" fmla="*/ 632298 h 1507787"/>
                      <a:gd name="connsiteX29" fmla="*/ 1634247 w 3929975"/>
                      <a:gd name="connsiteY29" fmla="*/ 661481 h 1507787"/>
                      <a:gd name="connsiteX30" fmla="*/ 1731524 w 3929975"/>
                      <a:gd name="connsiteY30" fmla="*/ 719847 h 1507787"/>
                      <a:gd name="connsiteX31" fmla="*/ 1789889 w 3929975"/>
                      <a:gd name="connsiteY31" fmla="*/ 739302 h 1507787"/>
                      <a:gd name="connsiteX32" fmla="*/ 1848255 w 3929975"/>
                      <a:gd name="connsiteY32" fmla="*/ 768485 h 1507787"/>
                      <a:gd name="connsiteX33" fmla="*/ 1906621 w 3929975"/>
                      <a:gd name="connsiteY33" fmla="*/ 787940 h 1507787"/>
                      <a:gd name="connsiteX34" fmla="*/ 1935804 w 3929975"/>
                      <a:gd name="connsiteY34" fmla="*/ 807396 h 1507787"/>
                      <a:gd name="connsiteX35" fmla="*/ 2003898 w 3929975"/>
                      <a:gd name="connsiteY35" fmla="*/ 826851 h 1507787"/>
                      <a:gd name="connsiteX36" fmla="*/ 2033081 w 3929975"/>
                      <a:gd name="connsiteY36" fmla="*/ 836579 h 1507787"/>
                      <a:gd name="connsiteX37" fmla="*/ 2071992 w 3929975"/>
                      <a:gd name="connsiteY37" fmla="*/ 846306 h 1507787"/>
                      <a:gd name="connsiteX38" fmla="*/ 2130358 w 3929975"/>
                      <a:gd name="connsiteY38" fmla="*/ 875489 h 1507787"/>
                      <a:gd name="connsiteX39" fmla="*/ 2159541 w 3929975"/>
                      <a:gd name="connsiteY39" fmla="*/ 885217 h 1507787"/>
                      <a:gd name="connsiteX40" fmla="*/ 2256817 w 3929975"/>
                      <a:gd name="connsiteY40" fmla="*/ 914400 h 1507787"/>
                      <a:gd name="connsiteX41" fmla="*/ 2286000 w 3929975"/>
                      <a:gd name="connsiteY41" fmla="*/ 924128 h 1507787"/>
                      <a:gd name="connsiteX42" fmla="*/ 2315183 w 3929975"/>
                      <a:gd name="connsiteY42" fmla="*/ 943583 h 1507787"/>
                      <a:gd name="connsiteX43" fmla="*/ 2373549 w 3929975"/>
                      <a:gd name="connsiteY43" fmla="*/ 972766 h 1507787"/>
                      <a:gd name="connsiteX44" fmla="*/ 2412460 w 3929975"/>
                      <a:gd name="connsiteY44" fmla="*/ 1021404 h 1507787"/>
                      <a:gd name="connsiteX45" fmla="*/ 2441643 w 3929975"/>
                      <a:gd name="connsiteY45" fmla="*/ 1040859 h 1507787"/>
                      <a:gd name="connsiteX46" fmla="*/ 2461098 w 3929975"/>
                      <a:gd name="connsiteY46" fmla="*/ 1060315 h 1507787"/>
                      <a:gd name="connsiteX47" fmla="*/ 2519464 w 3929975"/>
                      <a:gd name="connsiteY47" fmla="*/ 1079770 h 1507787"/>
                      <a:gd name="connsiteX48" fmla="*/ 2577830 w 3929975"/>
                      <a:gd name="connsiteY48" fmla="*/ 1099225 h 1507787"/>
                      <a:gd name="connsiteX49" fmla="*/ 2626468 w 3929975"/>
                      <a:gd name="connsiteY49" fmla="*/ 1108953 h 1507787"/>
                      <a:gd name="connsiteX50" fmla="*/ 2655651 w 3929975"/>
                      <a:gd name="connsiteY50" fmla="*/ 1118681 h 1507787"/>
                      <a:gd name="connsiteX51" fmla="*/ 2733472 w 3929975"/>
                      <a:gd name="connsiteY51" fmla="*/ 1138136 h 1507787"/>
                      <a:gd name="connsiteX52" fmla="*/ 2791838 w 3929975"/>
                      <a:gd name="connsiteY52" fmla="*/ 1157591 h 1507787"/>
                      <a:gd name="connsiteX53" fmla="*/ 2830749 w 3929975"/>
                      <a:gd name="connsiteY53" fmla="*/ 1167319 h 1507787"/>
                      <a:gd name="connsiteX54" fmla="*/ 2918298 w 3929975"/>
                      <a:gd name="connsiteY54" fmla="*/ 1196502 h 1507787"/>
                      <a:gd name="connsiteX55" fmla="*/ 2947481 w 3929975"/>
                      <a:gd name="connsiteY55" fmla="*/ 1206230 h 1507787"/>
                      <a:gd name="connsiteX56" fmla="*/ 2976664 w 3929975"/>
                      <a:gd name="connsiteY56" fmla="*/ 1215957 h 1507787"/>
                      <a:gd name="connsiteX57" fmla="*/ 3005847 w 3929975"/>
                      <a:gd name="connsiteY57" fmla="*/ 1235413 h 1507787"/>
                      <a:gd name="connsiteX58" fmla="*/ 3073941 w 3929975"/>
                      <a:gd name="connsiteY58" fmla="*/ 1254868 h 1507787"/>
                      <a:gd name="connsiteX59" fmla="*/ 3151762 w 3929975"/>
                      <a:gd name="connsiteY59" fmla="*/ 1303506 h 1507787"/>
                      <a:gd name="connsiteX60" fmla="*/ 3180945 w 3929975"/>
                      <a:gd name="connsiteY60" fmla="*/ 1313234 h 1507787"/>
                      <a:gd name="connsiteX61" fmla="*/ 3210128 w 3929975"/>
                      <a:gd name="connsiteY61" fmla="*/ 1332689 h 1507787"/>
                      <a:gd name="connsiteX62" fmla="*/ 3278221 w 3929975"/>
                      <a:gd name="connsiteY62" fmla="*/ 1352145 h 1507787"/>
                      <a:gd name="connsiteX63" fmla="*/ 3501958 w 3929975"/>
                      <a:gd name="connsiteY63" fmla="*/ 1361872 h 1507787"/>
                      <a:gd name="connsiteX64" fmla="*/ 3579779 w 3929975"/>
                      <a:gd name="connsiteY64" fmla="*/ 1381328 h 1507787"/>
                      <a:gd name="connsiteX65" fmla="*/ 3784060 w 3929975"/>
                      <a:gd name="connsiteY65" fmla="*/ 1449421 h 1507787"/>
                      <a:gd name="connsiteX66" fmla="*/ 3871609 w 3929975"/>
                      <a:gd name="connsiteY66" fmla="*/ 1478604 h 1507787"/>
                      <a:gd name="connsiteX67" fmla="*/ 3900792 w 3929975"/>
                      <a:gd name="connsiteY67" fmla="*/ 1488332 h 1507787"/>
                      <a:gd name="connsiteX68" fmla="*/ 3929975 w 3929975"/>
                      <a:gd name="connsiteY68" fmla="*/ 1507787 h 1507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</a:cxnLst>
                    <a:rect l="l" t="t" r="r" b="b"/>
                    <a:pathLst>
                      <a:path w="3929975" h="1507787">
                        <a:moveTo>
                          <a:pt x="0" y="0"/>
                        </a:moveTo>
                        <a:cubicBezTo>
                          <a:pt x="81064" y="48638"/>
                          <a:pt x="156531" y="108140"/>
                          <a:pt x="243192" y="145915"/>
                        </a:cubicBezTo>
                        <a:cubicBezTo>
                          <a:pt x="285229" y="164239"/>
                          <a:pt x="334146" y="157831"/>
                          <a:pt x="379379" y="165370"/>
                        </a:cubicBezTo>
                        <a:cubicBezTo>
                          <a:pt x="398834" y="168613"/>
                          <a:pt x="418491" y="170819"/>
                          <a:pt x="437745" y="175098"/>
                        </a:cubicBezTo>
                        <a:cubicBezTo>
                          <a:pt x="447755" y="177322"/>
                          <a:pt x="457069" y="182008"/>
                          <a:pt x="466928" y="184825"/>
                        </a:cubicBezTo>
                        <a:cubicBezTo>
                          <a:pt x="479783" y="188498"/>
                          <a:pt x="492787" y="191653"/>
                          <a:pt x="505838" y="194553"/>
                        </a:cubicBezTo>
                        <a:cubicBezTo>
                          <a:pt x="521978" y="198140"/>
                          <a:pt x="538437" y="200271"/>
                          <a:pt x="554477" y="204281"/>
                        </a:cubicBezTo>
                        <a:cubicBezTo>
                          <a:pt x="564425" y="206768"/>
                          <a:pt x="573712" y="211521"/>
                          <a:pt x="583660" y="214008"/>
                        </a:cubicBezTo>
                        <a:cubicBezTo>
                          <a:pt x="599700" y="218018"/>
                          <a:pt x="616158" y="220149"/>
                          <a:pt x="632298" y="223736"/>
                        </a:cubicBezTo>
                        <a:cubicBezTo>
                          <a:pt x="645349" y="226636"/>
                          <a:pt x="658239" y="230221"/>
                          <a:pt x="671209" y="233464"/>
                        </a:cubicBezTo>
                        <a:cubicBezTo>
                          <a:pt x="680937" y="239949"/>
                          <a:pt x="689708" y="248171"/>
                          <a:pt x="700392" y="252919"/>
                        </a:cubicBezTo>
                        <a:cubicBezTo>
                          <a:pt x="719132" y="261248"/>
                          <a:pt x="758758" y="272374"/>
                          <a:pt x="758758" y="272374"/>
                        </a:cubicBezTo>
                        <a:cubicBezTo>
                          <a:pt x="768486" y="278859"/>
                          <a:pt x="777484" y="286601"/>
                          <a:pt x="787941" y="291830"/>
                        </a:cubicBezTo>
                        <a:cubicBezTo>
                          <a:pt x="797112" y="296416"/>
                          <a:pt x="808331" y="296281"/>
                          <a:pt x="817124" y="301557"/>
                        </a:cubicBezTo>
                        <a:cubicBezTo>
                          <a:pt x="824988" y="306276"/>
                          <a:pt x="828376" y="316911"/>
                          <a:pt x="836579" y="321013"/>
                        </a:cubicBezTo>
                        <a:cubicBezTo>
                          <a:pt x="854922" y="330184"/>
                          <a:pt x="875490" y="333983"/>
                          <a:pt x="894945" y="340468"/>
                        </a:cubicBezTo>
                        <a:lnTo>
                          <a:pt x="924128" y="350196"/>
                        </a:lnTo>
                        <a:cubicBezTo>
                          <a:pt x="933856" y="353438"/>
                          <a:pt x="943075" y="359321"/>
                          <a:pt x="953311" y="359923"/>
                        </a:cubicBezTo>
                        <a:lnTo>
                          <a:pt x="1118681" y="369651"/>
                        </a:lnTo>
                        <a:cubicBezTo>
                          <a:pt x="1131142" y="372766"/>
                          <a:pt x="1172824" y="382131"/>
                          <a:pt x="1186775" y="389106"/>
                        </a:cubicBezTo>
                        <a:cubicBezTo>
                          <a:pt x="1262204" y="426821"/>
                          <a:pt x="1171789" y="393840"/>
                          <a:pt x="1245141" y="418289"/>
                        </a:cubicBezTo>
                        <a:cubicBezTo>
                          <a:pt x="1251626" y="424774"/>
                          <a:pt x="1256393" y="433643"/>
                          <a:pt x="1264596" y="437745"/>
                        </a:cubicBezTo>
                        <a:cubicBezTo>
                          <a:pt x="1282939" y="446916"/>
                          <a:pt x="1322962" y="457200"/>
                          <a:pt x="1322962" y="457200"/>
                        </a:cubicBezTo>
                        <a:cubicBezTo>
                          <a:pt x="1332690" y="466928"/>
                          <a:pt x="1340699" y="478752"/>
                          <a:pt x="1352145" y="486383"/>
                        </a:cubicBezTo>
                        <a:cubicBezTo>
                          <a:pt x="1360677" y="492071"/>
                          <a:pt x="1371903" y="492072"/>
                          <a:pt x="1381328" y="496111"/>
                        </a:cubicBezTo>
                        <a:cubicBezTo>
                          <a:pt x="1465471" y="532173"/>
                          <a:pt x="1380981" y="502480"/>
                          <a:pt x="1449421" y="525294"/>
                        </a:cubicBezTo>
                        <a:cubicBezTo>
                          <a:pt x="1487423" y="563294"/>
                          <a:pt x="1447548" y="529221"/>
                          <a:pt x="1498060" y="554477"/>
                        </a:cubicBezTo>
                        <a:cubicBezTo>
                          <a:pt x="1573482" y="592188"/>
                          <a:pt x="1483081" y="559212"/>
                          <a:pt x="1556426" y="583659"/>
                        </a:cubicBezTo>
                        <a:cubicBezTo>
                          <a:pt x="1592093" y="637160"/>
                          <a:pt x="1556427" y="591766"/>
                          <a:pt x="1605064" y="632298"/>
                        </a:cubicBezTo>
                        <a:cubicBezTo>
                          <a:pt x="1615632" y="641105"/>
                          <a:pt x="1623388" y="653035"/>
                          <a:pt x="1634247" y="661481"/>
                        </a:cubicBezTo>
                        <a:cubicBezTo>
                          <a:pt x="1658425" y="680286"/>
                          <a:pt x="1700385" y="707391"/>
                          <a:pt x="1731524" y="719847"/>
                        </a:cubicBezTo>
                        <a:cubicBezTo>
                          <a:pt x="1750565" y="727463"/>
                          <a:pt x="1770434" y="732817"/>
                          <a:pt x="1789889" y="739302"/>
                        </a:cubicBezTo>
                        <a:cubicBezTo>
                          <a:pt x="1896323" y="774780"/>
                          <a:pt x="1735107" y="718198"/>
                          <a:pt x="1848255" y="768485"/>
                        </a:cubicBezTo>
                        <a:cubicBezTo>
                          <a:pt x="1866995" y="776814"/>
                          <a:pt x="1906621" y="787940"/>
                          <a:pt x="1906621" y="787940"/>
                        </a:cubicBezTo>
                        <a:cubicBezTo>
                          <a:pt x="1916349" y="794425"/>
                          <a:pt x="1925347" y="802167"/>
                          <a:pt x="1935804" y="807396"/>
                        </a:cubicBezTo>
                        <a:cubicBezTo>
                          <a:pt x="1951348" y="815168"/>
                          <a:pt x="1989360" y="822697"/>
                          <a:pt x="2003898" y="826851"/>
                        </a:cubicBezTo>
                        <a:cubicBezTo>
                          <a:pt x="2013757" y="829668"/>
                          <a:pt x="2023222" y="833762"/>
                          <a:pt x="2033081" y="836579"/>
                        </a:cubicBezTo>
                        <a:cubicBezTo>
                          <a:pt x="2045936" y="840252"/>
                          <a:pt x="2059137" y="842633"/>
                          <a:pt x="2071992" y="846306"/>
                        </a:cubicBezTo>
                        <a:cubicBezTo>
                          <a:pt x="2129038" y="862605"/>
                          <a:pt x="2073520" y="847070"/>
                          <a:pt x="2130358" y="875489"/>
                        </a:cubicBezTo>
                        <a:cubicBezTo>
                          <a:pt x="2139529" y="880075"/>
                          <a:pt x="2149682" y="882400"/>
                          <a:pt x="2159541" y="885217"/>
                        </a:cubicBezTo>
                        <a:cubicBezTo>
                          <a:pt x="2262456" y="914623"/>
                          <a:pt x="2118106" y="868163"/>
                          <a:pt x="2256817" y="914400"/>
                        </a:cubicBezTo>
                        <a:cubicBezTo>
                          <a:pt x="2266545" y="917643"/>
                          <a:pt x="2277468" y="918440"/>
                          <a:pt x="2286000" y="924128"/>
                        </a:cubicBezTo>
                        <a:cubicBezTo>
                          <a:pt x="2295728" y="930613"/>
                          <a:pt x="2304726" y="938355"/>
                          <a:pt x="2315183" y="943583"/>
                        </a:cubicBezTo>
                        <a:cubicBezTo>
                          <a:pt x="2395731" y="983857"/>
                          <a:pt x="2289915" y="917011"/>
                          <a:pt x="2373549" y="972766"/>
                        </a:cubicBezTo>
                        <a:cubicBezTo>
                          <a:pt x="2387996" y="994437"/>
                          <a:pt x="2392656" y="1005561"/>
                          <a:pt x="2412460" y="1021404"/>
                        </a:cubicBezTo>
                        <a:cubicBezTo>
                          <a:pt x="2421589" y="1028707"/>
                          <a:pt x="2432514" y="1033556"/>
                          <a:pt x="2441643" y="1040859"/>
                        </a:cubicBezTo>
                        <a:cubicBezTo>
                          <a:pt x="2448805" y="1046588"/>
                          <a:pt x="2452895" y="1056213"/>
                          <a:pt x="2461098" y="1060315"/>
                        </a:cubicBezTo>
                        <a:cubicBezTo>
                          <a:pt x="2479441" y="1069486"/>
                          <a:pt x="2500009" y="1073285"/>
                          <a:pt x="2519464" y="1079770"/>
                        </a:cubicBezTo>
                        <a:lnTo>
                          <a:pt x="2577830" y="1099225"/>
                        </a:lnTo>
                        <a:cubicBezTo>
                          <a:pt x="2594043" y="1102468"/>
                          <a:pt x="2610428" y="1104943"/>
                          <a:pt x="2626468" y="1108953"/>
                        </a:cubicBezTo>
                        <a:cubicBezTo>
                          <a:pt x="2636416" y="1111440"/>
                          <a:pt x="2645758" y="1115983"/>
                          <a:pt x="2655651" y="1118681"/>
                        </a:cubicBezTo>
                        <a:cubicBezTo>
                          <a:pt x="2681447" y="1125716"/>
                          <a:pt x="2708105" y="1129681"/>
                          <a:pt x="2733472" y="1138136"/>
                        </a:cubicBezTo>
                        <a:cubicBezTo>
                          <a:pt x="2752927" y="1144621"/>
                          <a:pt x="2771943" y="1152617"/>
                          <a:pt x="2791838" y="1157591"/>
                        </a:cubicBezTo>
                        <a:cubicBezTo>
                          <a:pt x="2804808" y="1160834"/>
                          <a:pt x="2817943" y="1163477"/>
                          <a:pt x="2830749" y="1167319"/>
                        </a:cubicBezTo>
                        <a:cubicBezTo>
                          <a:pt x="2830784" y="1167329"/>
                          <a:pt x="2903689" y="1191632"/>
                          <a:pt x="2918298" y="1196502"/>
                        </a:cubicBezTo>
                        <a:lnTo>
                          <a:pt x="2947481" y="1206230"/>
                        </a:lnTo>
                        <a:lnTo>
                          <a:pt x="2976664" y="1215957"/>
                        </a:lnTo>
                        <a:cubicBezTo>
                          <a:pt x="2986392" y="1222442"/>
                          <a:pt x="2995390" y="1230184"/>
                          <a:pt x="3005847" y="1235413"/>
                        </a:cubicBezTo>
                        <a:cubicBezTo>
                          <a:pt x="3019798" y="1242388"/>
                          <a:pt x="3061480" y="1251753"/>
                          <a:pt x="3073941" y="1254868"/>
                        </a:cubicBezTo>
                        <a:cubicBezTo>
                          <a:pt x="3111184" y="1282801"/>
                          <a:pt x="3110217" y="1285701"/>
                          <a:pt x="3151762" y="1303506"/>
                        </a:cubicBezTo>
                        <a:cubicBezTo>
                          <a:pt x="3161187" y="1307545"/>
                          <a:pt x="3171774" y="1308648"/>
                          <a:pt x="3180945" y="1313234"/>
                        </a:cubicBezTo>
                        <a:cubicBezTo>
                          <a:pt x="3191402" y="1318462"/>
                          <a:pt x="3199671" y="1327461"/>
                          <a:pt x="3210128" y="1332689"/>
                        </a:cubicBezTo>
                        <a:cubicBezTo>
                          <a:pt x="3220134" y="1337692"/>
                          <a:pt x="3270903" y="1351603"/>
                          <a:pt x="3278221" y="1352145"/>
                        </a:cubicBezTo>
                        <a:cubicBezTo>
                          <a:pt x="3352666" y="1357659"/>
                          <a:pt x="3427379" y="1358630"/>
                          <a:pt x="3501958" y="1361872"/>
                        </a:cubicBezTo>
                        <a:cubicBezTo>
                          <a:pt x="3527898" y="1368357"/>
                          <a:pt x="3554412" y="1372873"/>
                          <a:pt x="3579779" y="1381328"/>
                        </a:cubicBezTo>
                        <a:lnTo>
                          <a:pt x="3784060" y="1449421"/>
                        </a:lnTo>
                        <a:lnTo>
                          <a:pt x="3871609" y="1478604"/>
                        </a:lnTo>
                        <a:cubicBezTo>
                          <a:pt x="3881337" y="1481847"/>
                          <a:pt x="3892260" y="1482644"/>
                          <a:pt x="3900792" y="1488332"/>
                        </a:cubicBezTo>
                        <a:lnTo>
                          <a:pt x="3929975" y="1507787"/>
                        </a:lnTo>
                      </a:path>
                    </a:pathLst>
                  </a:custGeom>
                  <a:noFill/>
                  <a:ln w="19050">
                    <a:solidFill>
                      <a:srgbClr val="FFFF00"/>
                    </a:solidFill>
                    <a:prstDash val="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o-FO"/>
                  </a:p>
                </p:txBody>
              </p:sp>
            </p:grpSp>
          </p:grpSp>
        </p:grp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54670BA4-CDC1-4163-837D-8882AEA31623}"/>
                </a:ext>
              </a:extLst>
            </p:cNvPr>
            <p:cNvGrpSpPr/>
            <p:nvPr/>
          </p:nvGrpSpPr>
          <p:grpSpPr>
            <a:xfrm>
              <a:off x="8329188" y="5900319"/>
              <a:ext cx="3132499" cy="830997"/>
              <a:chOff x="8329188" y="5900319"/>
              <a:chExt cx="3132499" cy="830997"/>
            </a:xfrm>
          </p:grpSpPr>
          <p:sp>
            <p:nvSpPr>
              <p:cNvPr id="31" name="Rektangel 30">
                <a:extLst>
                  <a:ext uri="{FF2B5EF4-FFF2-40B4-BE49-F238E27FC236}">
                    <a16:creationId xmlns:a16="http://schemas.microsoft.com/office/drawing/2014/main" id="{9D885738-94A5-4603-9073-8394E6CC0E24}"/>
                  </a:ext>
                </a:extLst>
              </p:cNvPr>
              <p:cNvSpPr/>
              <p:nvPr/>
            </p:nvSpPr>
            <p:spPr>
              <a:xfrm>
                <a:off x="8329188" y="5903474"/>
                <a:ext cx="3132499" cy="585482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o-FO"/>
              </a:p>
            </p:txBody>
          </p:sp>
          <p:sp>
            <p:nvSpPr>
              <p:cNvPr id="21" name="Tekstfelt 20">
                <a:extLst>
                  <a:ext uri="{FF2B5EF4-FFF2-40B4-BE49-F238E27FC236}">
                    <a16:creationId xmlns:a16="http://schemas.microsoft.com/office/drawing/2014/main" id="{36260FF7-C23B-445B-9A65-2C0906F0DCD5}"/>
                  </a:ext>
                </a:extLst>
              </p:cNvPr>
              <p:cNvSpPr txBox="1"/>
              <p:nvPr/>
            </p:nvSpPr>
            <p:spPr>
              <a:xfrm>
                <a:off x="8410669" y="5900319"/>
                <a:ext cx="294313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o-FO" sz="1600" b="1" i="1" dirty="0" err="1"/>
                  <a:t>Sup-tropiskt</a:t>
                </a:r>
                <a:r>
                  <a:rPr lang="fo-FO" sz="1600" b="1" i="1" dirty="0"/>
                  <a:t> veður í </a:t>
                </a:r>
                <a:r>
                  <a:rPr lang="fo-FO" sz="1600" b="1" i="1" dirty="0" err="1"/>
                  <a:t>føroyum</a:t>
                </a:r>
                <a:endParaRPr lang="fo-FO" sz="1600" b="1" i="1" dirty="0"/>
              </a:p>
              <a:p>
                <a:pPr algn="ctr"/>
                <a:r>
                  <a:rPr lang="fo-FO" sz="1600" b="1" i="1" dirty="0"/>
                  <a:t>Heitt og </a:t>
                </a:r>
                <a:r>
                  <a:rPr lang="fo-FO" sz="1600" b="1" i="1" dirty="0" err="1"/>
                  <a:t>fugtigt</a:t>
                </a:r>
                <a:r>
                  <a:rPr lang="fo-FO" sz="1600" b="1" i="1" dirty="0"/>
                  <a:t>! </a:t>
                </a:r>
              </a:p>
              <a:p>
                <a:pPr algn="ctr"/>
                <a:endParaRPr lang="fo-FO" sz="1600" b="1" i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37465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C0D752C-65F0-6A44-81FD-28833360F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49" y="308825"/>
            <a:ext cx="10515600" cy="1325563"/>
          </a:xfrm>
        </p:spPr>
        <p:txBody>
          <a:bodyPr>
            <a:noAutofit/>
          </a:bodyPr>
          <a:lstStyle/>
          <a:p>
            <a:r>
              <a:rPr lang="en-US" sz="3600" b="1" dirty="0" err="1"/>
              <a:t>Heitt</a:t>
            </a:r>
            <a:r>
              <a:rPr lang="en-US" sz="3600" b="1" dirty="0"/>
              <a:t> </a:t>
            </a:r>
            <a:r>
              <a:rPr lang="en-US" sz="3600" b="1" dirty="0" err="1"/>
              <a:t>veður</a:t>
            </a:r>
            <a:r>
              <a:rPr lang="en-US" sz="3600" b="1" dirty="0"/>
              <a:t> </a:t>
            </a:r>
            <a:r>
              <a:rPr lang="en-US" sz="3600" b="1" dirty="0" err="1"/>
              <a:t>og</a:t>
            </a:r>
            <a:r>
              <a:rPr lang="en-US" sz="3600" b="1" dirty="0"/>
              <a:t> </a:t>
            </a:r>
            <a:r>
              <a:rPr lang="en-US" sz="3600" b="1" dirty="0" err="1"/>
              <a:t>skógur</a:t>
            </a:r>
            <a:br>
              <a:rPr lang="en-US" b="1" dirty="0"/>
            </a:br>
            <a:r>
              <a:rPr lang="en-US" sz="1800" i="1" dirty="0"/>
              <a:t>Mark </a:t>
            </a:r>
            <a:r>
              <a:rPr lang="en-US" sz="1800" i="1" dirty="0" err="1"/>
              <a:t>ímillum</a:t>
            </a:r>
            <a:r>
              <a:rPr lang="en-US" sz="1800" i="1" dirty="0"/>
              <a:t> </a:t>
            </a:r>
            <a:r>
              <a:rPr lang="en-US" sz="1800" i="1" dirty="0" err="1"/>
              <a:t>eldgos</a:t>
            </a:r>
            <a:r>
              <a:rPr lang="en-US" sz="1800" i="1" dirty="0"/>
              <a:t> </a:t>
            </a:r>
            <a:r>
              <a:rPr lang="en-US" sz="1800" i="1" dirty="0" err="1"/>
              <a:t>og</a:t>
            </a:r>
            <a:r>
              <a:rPr lang="en-US" sz="1800" i="1" dirty="0"/>
              <a:t> </a:t>
            </a:r>
            <a:r>
              <a:rPr lang="en-US" sz="1800" i="1" dirty="0" err="1"/>
              <a:t>eina</a:t>
            </a:r>
            <a:r>
              <a:rPr lang="en-US" sz="1800" i="1" dirty="0"/>
              <a:t> </a:t>
            </a:r>
            <a:r>
              <a:rPr lang="en-US" sz="1800" i="1" dirty="0" err="1"/>
              <a:t>tíð</a:t>
            </a:r>
            <a:r>
              <a:rPr lang="en-US" sz="1800" i="1" dirty="0"/>
              <a:t> </a:t>
            </a:r>
            <a:r>
              <a:rPr lang="en-US" sz="1800" i="1" dirty="0" err="1"/>
              <a:t>tá</a:t>
            </a:r>
            <a:r>
              <a:rPr lang="en-US" sz="1800" i="1" dirty="0"/>
              <a:t> </a:t>
            </a:r>
            <a:r>
              <a:rPr lang="en-US" sz="1800" i="1" dirty="0" err="1"/>
              <a:t>vøkstur</a:t>
            </a:r>
            <a:r>
              <a:rPr lang="en-US" sz="1800" i="1" dirty="0"/>
              <a:t> var!</a:t>
            </a:r>
          </a:p>
        </p:txBody>
      </p:sp>
      <p:pic>
        <p:nvPicPr>
          <p:cNvPr id="11" name="Billede 10" descr="Et billede, der indeholder udendørs, bjerg, vand, tog&#10;&#10;Automatisk genereret beskrivelse">
            <a:extLst>
              <a:ext uri="{FF2B5EF4-FFF2-40B4-BE49-F238E27FC236}">
                <a16:creationId xmlns:a16="http://schemas.microsoft.com/office/drawing/2014/main" id="{BE34F861-1402-4409-A8D4-D478A3DBA9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505" y="1690688"/>
            <a:ext cx="8896539" cy="4301334"/>
          </a:xfrm>
          <a:prstGeom prst="rect">
            <a:avLst/>
          </a:prstGeom>
        </p:spPr>
      </p:pic>
      <p:cxnSp>
        <p:nvCxnSpPr>
          <p:cNvPr id="18" name="Lige pilforbindelse 17">
            <a:extLst>
              <a:ext uri="{FF2B5EF4-FFF2-40B4-BE49-F238E27FC236}">
                <a16:creationId xmlns:a16="http://schemas.microsoft.com/office/drawing/2014/main" id="{21AD970D-2FD5-4FBF-B8E3-AC267BC1E553}"/>
              </a:ext>
            </a:extLst>
          </p:cNvPr>
          <p:cNvCxnSpPr>
            <a:cxnSpLocks/>
          </p:cNvCxnSpPr>
          <p:nvPr/>
        </p:nvCxnSpPr>
        <p:spPr>
          <a:xfrm flipH="1">
            <a:off x="5830433" y="2388959"/>
            <a:ext cx="1138095" cy="868779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kstfelt 22">
            <a:extLst>
              <a:ext uri="{FF2B5EF4-FFF2-40B4-BE49-F238E27FC236}">
                <a16:creationId xmlns:a16="http://schemas.microsoft.com/office/drawing/2014/main" id="{E6F73E63-51DF-44E9-BD25-C7E7E97114F4}"/>
              </a:ext>
            </a:extLst>
          </p:cNvPr>
          <p:cNvSpPr txBox="1"/>
          <p:nvPr/>
        </p:nvSpPr>
        <p:spPr>
          <a:xfrm>
            <a:off x="5158454" y="3069702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o-FO" sz="1400" b="1" i="1" dirty="0">
                <a:solidFill>
                  <a:srgbClr val="FFFF00"/>
                </a:solidFill>
              </a:rPr>
              <a:t>Eldgos</a:t>
            </a:r>
          </a:p>
        </p:txBody>
      </p:sp>
      <p:grpSp>
        <p:nvGrpSpPr>
          <p:cNvPr id="31" name="Gruppe 30">
            <a:extLst>
              <a:ext uri="{FF2B5EF4-FFF2-40B4-BE49-F238E27FC236}">
                <a16:creationId xmlns:a16="http://schemas.microsoft.com/office/drawing/2014/main" id="{3D149E45-DA5F-4A4A-847F-7FEFC4E1FDF2}"/>
              </a:ext>
            </a:extLst>
          </p:cNvPr>
          <p:cNvGrpSpPr/>
          <p:nvPr/>
        </p:nvGrpSpPr>
        <p:grpSpPr>
          <a:xfrm>
            <a:off x="5084139" y="3963647"/>
            <a:ext cx="1524891" cy="1097240"/>
            <a:chOff x="5084139" y="3963647"/>
            <a:chExt cx="1524891" cy="1097240"/>
          </a:xfrm>
        </p:grpSpPr>
        <p:cxnSp>
          <p:nvCxnSpPr>
            <p:cNvPr id="15" name="Lige pilforbindelse 14">
              <a:extLst>
                <a:ext uri="{FF2B5EF4-FFF2-40B4-BE49-F238E27FC236}">
                  <a16:creationId xmlns:a16="http://schemas.microsoft.com/office/drawing/2014/main" id="{2B2A00AB-2B9B-4F7D-8986-037B6E369237}"/>
                </a:ext>
              </a:extLst>
            </p:cNvPr>
            <p:cNvCxnSpPr/>
            <p:nvPr/>
          </p:nvCxnSpPr>
          <p:spPr>
            <a:xfrm flipH="1" flipV="1">
              <a:off x="5803271" y="4074059"/>
              <a:ext cx="805759" cy="986828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kstfelt 24">
              <a:extLst>
                <a:ext uri="{FF2B5EF4-FFF2-40B4-BE49-F238E27FC236}">
                  <a16:creationId xmlns:a16="http://schemas.microsoft.com/office/drawing/2014/main" id="{BA41172F-23F9-42DF-AD80-896DB7048F25}"/>
                </a:ext>
              </a:extLst>
            </p:cNvPr>
            <p:cNvSpPr txBox="1"/>
            <p:nvPr/>
          </p:nvSpPr>
          <p:spPr>
            <a:xfrm>
              <a:off x="5084139" y="3963647"/>
              <a:ext cx="6719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o-FO" sz="1400" b="1" i="1" dirty="0">
                  <a:solidFill>
                    <a:srgbClr val="FFFF00"/>
                  </a:solidFill>
                </a:rPr>
                <a:t>Eldgos</a:t>
              </a:r>
            </a:p>
          </p:txBody>
        </p:sp>
      </p:grpSp>
      <p:sp>
        <p:nvSpPr>
          <p:cNvPr id="28" name="Kombinationstegning: figur 27">
            <a:extLst>
              <a:ext uri="{FF2B5EF4-FFF2-40B4-BE49-F238E27FC236}">
                <a16:creationId xmlns:a16="http://schemas.microsoft.com/office/drawing/2014/main" id="{D25EF384-D5ED-4189-A3BE-773DE6EBA494}"/>
              </a:ext>
            </a:extLst>
          </p:cNvPr>
          <p:cNvSpPr/>
          <p:nvPr/>
        </p:nvSpPr>
        <p:spPr>
          <a:xfrm>
            <a:off x="1195057" y="3404103"/>
            <a:ext cx="6672404" cy="479834"/>
          </a:xfrm>
          <a:custGeom>
            <a:avLst/>
            <a:gdLst>
              <a:gd name="connsiteX0" fmla="*/ 0 w 6672404"/>
              <a:gd name="connsiteY0" fmla="*/ 307818 h 479834"/>
              <a:gd name="connsiteX1" fmla="*/ 90535 w 6672404"/>
              <a:gd name="connsiteY1" fmla="*/ 253497 h 479834"/>
              <a:gd name="connsiteX2" fmla="*/ 144856 w 6672404"/>
              <a:gd name="connsiteY2" fmla="*/ 235390 h 479834"/>
              <a:gd name="connsiteX3" fmla="*/ 208230 w 6672404"/>
              <a:gd name="connsiteY3" fmla="*/ 217283 h 479834"/>
              <a:gd name="connsiteX4" fmla="*/ 334979 w 6672404"/>
              <a:gd name="connsiteY4" fmla="*/ 226337 h 479834"/>
              <a:gd name="connsiteX5" fmla="*/ 398353 w 6672404"/>
              <a:gd name="connsiteY5" fmla="*/ 253497 h 479834"/>
              <a:gd name="connsiteX6" fmla="*/ 425513 w 6672404"/>
              <a:gd name="connsiteY6" fmla="*/ 262550 h 479834"/>
              <a:gd name="connsiteX7" fmla="*/ 488888 w 6672404"/>
              <a:gd name="connsiteY7" fmla="*/ 289711 h 479834"/>
              <a:gd name="connsiteX8" fmla="*/ 516048 w 6672404"/>
              <a:gd name="connsiteY8" fmla="*/ 307818 h 479834"/>
              <a:gd name="connsiteX9" fmla="*/ 588476 w 6672404"/>
              <a:gd name="connsiteY9" fmla="*/ 325925 h 479834"/>
              <a:gd name="connsiteX10" fmla="*/ 615636 w 6672404"/>
              <a:gd name="connsiteY10" fmla="*/ 334978 h 479834"/>
              <a:gd name="connsiteX11" fmla="*/ 769545 w 6672404"/>
              <a:gd name="connsiteY11" fmla="*/ 362139 h 479834"/>
              <a:gd name="connsiteX12" fmla="*/ 805759 w 6672404"/>
              <a:gd name="connsiteY12" fmla="*/ 371192 h 479834"/>
              <a:gd name="connsiteX13" fmla="*/ 1176951 w 6672404"/>
              <a:gd name="connsiteY13" fmla="*/ 380246 h 479834"/>
              <a:gd name="connsiteX14" fmla="*/ 1276539 w 6672404"/>
              <a:gd name="connsiteY14" fmla="*/ 389299 h 479834"/>
              <a:gd name="connsiteX15" fmla="*/ 1321806 w 6672404"/>
              <a:gd name="connsiteY15" fmla="*/ 398352 h 479834"/>
              <a:gd name="connsiteX16" fmla="*/ 1511929 w 6672404"/>
              <a:gd name="connsiteY16" fmla="*/ 407406 h 479834"/>
              <a:gd name="connsiteX17" fmla="*/ 1937442 w 6672404"/>
              <a:gd name="connsiteY17" fmla="*/ 398352 h 479834"/>
              <a:gd name="connsiteX18" fmla="*/ 2009870 w 6672404"/>
              <a:gd name="connsiteY18" fmla="*/ 389299 h 479834"/>
              <a:gd name="connsiteX19" fmla="*/ 2145672 w 6672404"/>
              <a:gd name="connsiteY19" fmla="*/ 380246 h 479834"/>
              <a:gd name="connsiteX20" fmla="*/ 2562131 w 6672404"/>
              <a:gd name="connsiteY20" fmla="*/ 371192 h 479834"/>
              <a:gd name="connsiteX21" fmla="*/ 3005751 w 6672404"/>
              <a:gd name="connsiteY21" fmla="*/ 389299 h 479834"/>
              <a:gd name="connsiteX22" fmla="*/ 3032911 w 6672404"/>
              <a:gd name="connsiteY22" fmla="*/ 398352 h 479834"/>
              <a:gd name="connsiteX23" fmla="*/ 3078179 w 6672404"/>
              <a:gd name="connsiteY23" fmla="*/ 407406 h 479834"/>
              <a:gd name="connsiteX24" fmla="*/ 3141553 w 6672404"/>
              <a:gd name="connsiteY24" fmla="*/ 425513 h 479834"/>
              <a:gd name="connsiteX25" fmla="*/ 3177767 w 6672404"/>
              <a:gd name="connsiteY25" fmla="*/ 434566 h 479834"/>
              <a:gd name="connsiteX26" fmla="*/ 3232088 w 6672404"/>
              <a:gd name="connsiteY26" fmla="*/ 452673 h 479834"/>
              <a:gd name="connsiteX27" fmla="*/ 3259248 w 6672404"/>
              <a:gd name="connsiteY27" fmla="*/ 461727 h 479834"/>
              <a:gd name="connsiteX28" fmla="*/ 3404103 w 6672404"/>
              <a:gd name="connsiteY28" fmla="*/ 479834 h 479834"/>
              <a:gd name="connsiteX29" fmla="*/ 3847723 w 6672404"/>
              <a:gd name="connsiteY29" fmla="*/ 470780 h 479834"/>
              <a:gd name="connsiteX30" fmla="*/ 4065006 w 6672404"/>
              <a:gd name="connsiteY30" fmla="*/ 452673 h 479834"/>
              <a:gd name="connsiteX31" fmla="*/ 4191755 w 6672404"/>
              <a:gd name="connsiteY31" fmla="*/ 434566 h 479834"/>
              <a:gd name="connsiteX32" fmla="*/ 4273236 w 6672404"/>
              <a:gd name="connsiteY32" fmla="*/ 416459 h 479834"/>
              <a:gd name="connsiteX33" fmla="*/ 4372824 w 6672404"/>
              <a:gd name="connsiteY33" fmla="*/ 407406 h 479834"/>
              <a:gd name="connsiteX34" fmla="*/ 4436198 w 6672404"/>
              <a:gd name="connsiteY34" fmla="*/ 389299 h 479834"/>
              <a:gd name="connsiteX35" fmla="*/ 4463359 w 6672404"/>
              <a:gd name="connsiteY35" fmla="*/ 380246 h 479834"/>
              <a:gd name="connsiteX36" fmla="*/ 4508626 w 6672404"/>
              <a:gd name="connsiteY36" fmla="*/ 371192 h 479834"/>
              <a:gd name="connsiteX37" fmla="*/ 4572000 w 6672404"/>
              <a:gd name="connsiteY37" fmla="*/ 353085 h 479834"/>
              <a:gd name="connsiteX38" fmla="*/ 4608214 w 6672404"/>
              <a:gd name="connsiteY38" fmla="*/ 344032 h 479834"/>
              <a:gd name="connsiteX39" fmla="*/ 4635375 w 6672404"/>
              <a:gd name="connsiteY39" fmla="*/ 334978 h 479834"/>
              <a:gd name="connsiteX40" fmla="*/ 4753070 w 6672404"/>
              <a:gd name="connsiteY40" fmla="*/ 316871 h 479834"/>
              <a:gd name="connsiteX41" fmla="*/ 4979406 w 6672404"/>
              <a:gd name="connsiteY41" fmla="*/ 325925 h 479834"/>
              <a:gd name="connsiteX42" fmla="*/ 5133315 w 6672404"/>
              <a:gd name="connsiteY42" fmla="*/ 344032 h 479834"/>
              <a:gd name="connsiteX43" fmla="*/ 5160476 w 6672404"/>
              <a:gd name="connsiteY43" fmla="*/ 353085 h 479834"/>
              <a:gd name="connsiteX44" fmla="*/ 5269117 w 6672404"/>
              <a:gd name="connsiteY44" fmla="*/ 371192 h 479834"/>
              <a:gd name="connsiteX45" fmla="*/ 5323438 w 6672404"/>
              <a:gd name="connsiteY45" fmla="*/ 380246 h 479834"/>
              <a:gd name="connsiteX46" fmla="*/ 5567882 w 6672404"/>
              <a:gd name="connsiteY46" fmla="*/ 371192 h 479834"/>
              <a:gd name="connsiteX47" fmla="*/ 5613149 w 6672404"/>
              <a:gd name="connsiteY47" fmla="*/ 362139 h 479834"/>
              <a:gd name="connsiteX48" fmla="*/ 5767058 w 6672404"/>
              <a:gd name="connsiteY48" fmla="*/ 316871 h 479834"/>
              <a:gd name="connsiteX49" fmla="*/ 6038662 w 6672404"/>
              <a:gd name="connsiteY49" fmla="*/ 244444 h 479834"/>
              <a:gd name="connsiteX50" fmla="*/ 6065822 w 6672404"/>
              <a:gd name="connsiteY50" fmla="*/ 235390 h 479834"/>
              <a:gd name="connsiteX51" fmla="*/ 6219731 w 6672404"/>
              <a:gd name="connsiteY51" fmla="*/ 217283 h 479834"/>
              <a:gd name="connsiteX52" fmla="*/ 6301212 w 6672404"/>
              <a:gd name="connsiteY52" fmla="*/ 162962 h 479834"/>
              <a:gd name="connsiteX53" fmla="*/ 6328373 w 6672404"/>
              <a:gd name="connsiteY53" fmla="*/ 144855 h 479834"/>
              <a:gd name="connsiteX54" fmla="*/ 6355533 w 6672404"/>
              <a:gd name="connsiteY54" fmla="*/ 135802 h 479834"/>
              <a:gd name="connsiteX55" fmla="*/ 6382693 w 6672404"/>
              <a:gd name="connsiteY55" fmla="*/ 117695 h 479834"/>
              <a:gd name="connsiteX56" fmla="*/ 6464175 w 6672404"/>
              <a:gd name="connsiteY56" fmla="*/ 90535 h 479834"/>
              <a:gd name="connsiteX57" fmla="*/ 6545656 w 6672404"/>
              <a:gd name="connsiteY57" fmla="*/ 63374 h 479834"/>
              <a:gd name="connsiteX58" fmla="*/ 6572816 w 6672404"/>
              <a:gd name="connsiteY58" fmla="*/ 54321 h 479834"/>
              <a:gd name="connsiteX59" fmla="*/ 6636191 w 6672404"/>
              <a:gd name="connsiteY59" fmla="*/ 36214 h 479834"/>
              <a:gd name="connsiteX60" fmla="*/ 6672404 w 6672404"/>
              <a:gd name="connsiteY60" fmla="*/ 0 h 479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672404" h="479834">
                <a:moveTo>
                  <a:pt x="0" y="307818"/>
                </a:moveTo>
                <a:cubicBezTo>
                  <a:pt x="31883" y="286562"/>
                  <a:pt x="55736" y="267417"/>
                  <a:pt x="90535" y="253497"/>
                </a:cubicBezTo>
                <a:cubicBezTo>
                  <a:pt x="108256" y="246408"/>
                  <a:pt x="126749" y="241426"/>
                  <a:pt x="144856" y="235390"/>
                </a:cubicBezTo>
                <a:cubicBezTo>
                  <a:pt x="183817" y="222403"/>
                  <a:pt x="162763" y="228650"/>
                  <a:pt x="208230" y="217283"/>
                </a:cubicBezTo>
                <a:cubicBezTo>
                  <a:pt x="250480" y="220301"/>
                  <a:pt x="292912" y="221388"/>
                  <a:pt x="334979" y="226337"/>
                </a:cubicBezTo>
                <a:cubicBezTo>
                  <a:pt x="354491" y="228633"/>
                  <a:pt x="382527" y="246715"/>
                  <a:pt x="398353" y="253497"/>
                </a:cubicBezTo>
                <a:cubicBezTo>
                  <a:pt x="407124" y="257256"/>
                  <a:pt x="416460" y="259532"/>
                  <a:pt x="425513" y="262550"/>
                </a:cubicBezTo>
                <a:cubicBezTo>
                  <a:pt x="493705" y="308010"/>
                  <a:pt x="407037" y="254631"/>
                  <a:pt x="488888" y="289711"/>
                </a:cubicBezTo>
                <a:cubicBezTo>
                  <a:pt x="498889" y="293997"/>
                  <a:pt x="506316" y="302952"/>
                  <a:pt x="516048" y="307818"/>
                </a:cubicBezTo>
                <a:cubicBezTo>
                  <a:pt x="536740" y="318164"/>
                  <a:pt x="567821" y="320761"/>
                  <a:pt x="588476" y="325925"/>
                </a:cubicBezTo>
                <a:cubicBezTo>
                  <a:pt x="597734" y="328240"/>
                  <a:pt x="606337" y="332832"/>
                  <a:pt x="615636" y="334978"/>
                </a:cubicBezTo>
                <a:cubicBezTo>
                  <a:pt x="764743" y="369387"/>
                  <a:pt x="649601" y="340331"/>
                  <a:pt x="769545" y="362139"/>
                </a:cubicBezTo>
                <a:cubicBezTo>
                  <a:pt x="781787" y="364365"/>
                  <a:pt x="793328" y="370640"/>
                  <a:pt x="805759" y="371192"/>
                </a:cubicBezTo>
                <a:cubicBezTo>
                  <a:pt x="929404" y="376687"/>
                  <a:pt x="1053220" y="377228"/>
                  <a:pt x="1176951" y="380246"/>
                </a:cubicBezTo>
                <a:cubicBezTo>
                  <a:pt x="1210147" y="383264"/>
                  <a:pt x="1243463" y="385165"/>
                  <a:pt x="1276539" y="389299"/>
                </a:cubicBezTo>
                <a:cubicBezTo>
                  <a:pt x="1291808" y="391208"/>
                  <a:pt x="1306464" y="397172"/>
                  <a:pt x="1321806" y="398352"/>
                </a:cubicBezTo>
                <a:cubicBezTo>
                  <a:pt x="1385065" y="403218"/>
                  <a:pt x="1448555" y="404388"/>
                  <a:pt x="1511929" y="407406"/>
                </a:cubicBezTo>
                <a:lnTo>
                  <a:pt x="1937442" y="398352"/>
                </a:lnTo>
                <a:cubicBezTo>
                  <a:pt x="1961756" y="397468"/>
                  <a:pt x="1985631" y="391407"/>
                  <a:pt x="2009870" y="389299"/>
                </a:cubicBezTo>
                <a:cubicBezTo>
                  <a:pt x="2055067" y="385369"/>
                  <a:pt x="2100329" y="381733"/>
                  <a:pt x="2145672" y="380246"/>
                </a:cubicBezTo>
                <a:cubicBezTo>
                  <a:pt x="2284450" y="375696"/>
                  <a:pt x="2423311" y="374210"/>
                  <a:pt x="2562131" y="371192"/>
                </a:cubicBezTo>
                <a:cubicBezTo>
                  <a:pt x="2615428" y="372633"/>
                  <a:pt x="2889252" y="373767"/>
                  <a:pt x="3005751" y="389299"/>
                </a:cubicBezTo>
                <a:cubicBezTo>
                  <a:pt x="3015210" y="390560"/>
                  <a:pt x="3023653" y="396037"/>
                  <a:pt x="3032911" y="398352"/>
                </a:cubicBezTo>
                <a:cubicBezTo>
                  <a:pt x="3047840" y="402084"/>
                  <a:pt x="3063250" y="403674"/>
                  <a:pt x="3078179" y="407406"/>
                </a:cubicBezTo>
                <a:cubicBezTo>
                  <a:pt x="3099493" y="412735"/>
                  <a:pt x="3120357" y="419732"/>
                  <a:pt x="3141553" y="425513"/>
                </a:cubicBezTo>
                <a:cubicBezTo>
                  <a:pt x="3153557" y="428787"/>
                  <a:pt x="3165849" y="430991"/>
                  <a:pt x="3177767" y="434566"/>
                </a:cubicBezTo>
                <a:cubicBezTo>
                  <a:pt x="3196049" y="440050"/>
                  <a:pt x="3213981" y="446637"/>
                  <a:pt x="3232088" y="452673"/>
                </a:cubicBezTo>
                <a:cubicBezTo>
                  <a:pt x="3241141" y="455691"/>
                  <a:pt x="3249990" y="459413"/>
                  <a:pt x="3259248" y="461727"/>
                </a:cubicBezTo>
                <a:cubicBezTo>
                  <a:pt x="3330716" y="479593"/>
                  <a:pt x="3283062" y="469747"/>
                  <a:pt x="3404103" y="479834"/>
                </a:cubicBezTo>
                <a:lnTo>
                  <a:pt x="3847723" y="470780"/>
                </a:lnTo>
                <a:cubicBezTo>
                  <a:pt x="3877177" y="469830"/>
                  <a:pt x="4029139" y="456260"/>
                  <a:pt x="4065006" y="452673"/>
                </a:cubicBezTo>
                <a:cubicBezTo>
                  <a:pt x="4129733" y="446200"/>
                  <a:pt x="4137737" y="446570"/>
                  <a:pt x="4191755" y="434566"/>
                </a:cubicBezTo>
                <a:cubicBezTo>
                  <a:pt x="4221648" y="427923"/>
                  <a:pt x="4242047" y="420358"/>
                  <a:pt x="4273236" y="416459"/>
                </a:cubicBezTo>
                <a:cubicBezTo>
                  <a:pt x="4306311" y="412325"/>
                  <a:pt x="4339628" y="410424"/>
                  <a:pt x="4372824" y="407406"/>
                </a:cubicBezTo>
                <a:cubicBezTo>
                  <a:pt x="4437928" y="385704"/>
                  <a:pt x="4356648" y="412027"/>
                  <a:pt x="4436198" y="389299"/>
                </a:cubicBezTo>
                <a:cubicBezTo>
                  <a:pt x="4445374" y="386677"/>
                  <a:pt x="4454101" y="382561"/>
                  <a:pt x="4463359" y="380246"/>
                </a:cubicBezTo>
                <a:cubicBezTo>
                  <a:pt x="4478287" y="376514"/>
                  <a:pt x="4493698" y="374924"/>
                  <a:pt x="4508626" y="371192"/>
                </a:cubicBezTo>
                <a:cubicBezTo>
                  <a:pt x="4529940" y="365863"/>
                  <a:pt x="4550804" y="358866"/>
                  <a:pt x="4572000" y="353085"/>
                </a:cubicBezTo>
                <a:cubicBezTo>
                  <a:pt x="4584004" y="349811"/>
                  <a:pt x="4596250" y="347450"/>
                  <a:pt x="4608214" y="344032"/>
                </a:cubicBezTo>
                <a:cubicBezTo>
                  <a:pt x="4617390" y="341410"/>
                  <a:pt x="4626059" y="337048"/>
                  <a:pt x="4635375" y="334978"/>
                </a:cubicBezTo>
                <a:cubicBezTo>
                  <a:pt x="4657975" y="329956"/>
                  <a:pt x="4732868" y="319757"/>
                  <a:pt x="4753070" y="316871"/>
                </a:cubicBezTo>
                <a:lnTo>
                  <a:pt x="4979406" y="325925"/>
                </a:lnTo>
                <a:cubicBezTo>
                  <a:pt x="5035303" y="329119"/>
                  <a:pt x="5079227" y="336305"/>
                  <a:pt x="5133315" y="344032"/>
                </a:cubicBezTo>
                <a:cubicBezTo>
                  <a:pt x="5142369" y="347050"/>
                  <a:pt x="5151218" y="350770"/>
                  <a:pt x="5160476" y="353085"/>
                </a:cubicBezTo>
                <a:cubicBezTo>
                  <a:pt x="5198740" y="362651"/>
                  <a:pt x="5229239" y="365057"/>
                  <a:pt x="5269117" y="371192"/>
                </a:cubicBezTo>
                <a:cubicBezTo>
                  <a:pt x="5287260" y="373983"/>
                  <a:pt x="5305331" y="377228"/>
                  <a:pt x="5323438" y="380246"/>
                </a:cubicBezTo>
                <a:cubicBezTo>
                  <a:pt x="5404919" y="377228"/>
                  <a:pt x="5486504" y="376278"/>
                  <a:pt x="5567882" y="371192"/>
                </a:cubicBezTo>
                <a:cubicBezTo>
                  <a:pt x="5583240" y="370232"/>
                  <a:pt x="5598303" y="366188"/>
                  <a:pt x="5613149" y="362139"/>
                </a:cubicBezTo>
                <a:cubicBezTo>
                  <a:pt x="5664741" y="348068"/>
                  <a:pt x="5715755" y="331960"/>
                  <a:pt x="5767058" y="316871"/>
                </a:cubicBezTo>
                <a:cubicBezTo>
                  <a:pt x="5864521" y="251895"/>
                  <a:pt x="5777055" y="305485"/>
                  <a:pt x="6038662" y="244444"/>
                </a:cubicBezTo>
                <a:cubicBezTo>
                  <a:pt x="6047955" y="242276"/>
                  <a:pt x="6056433" y="237097"/>
                  <a:pt x="6065822" y="235390"/>
                </a:cubicBezTo>
                <a:cubicBezTo>
                  <a:pt x="6085358" y="231838"/>
                  <a:pt x="6203932" y="219039"/>
                  <a:pt x="6219731" y="217283"/>
                </a:cubicBezTo>
                <a:lnTo>
                  <a:pt x="6301212" y="162962"/>
                </a:lnTo>
                <a:cubicBezTo>
                  <a:pt x="6310266" y="156926"/>
                  <a:pt x="6318050" y="148296"/>
                  <a:pt x="6328373" y="144855"/>
                </a:cubicBezTo>
                <a:lnTo>
                  <a:pt x="6355533" y="135802"/>
                </a:lnTo>
                <a:cubicBezTo>
                  <a:pt x="6364586" y="129766"/>
                  <a:pt x="6372750" y="122114"/>
                  <a:pt x="6382693" y="117695"/>
                </a:cubicBezTo>
                <a:cubicBezTo>
                  <a:pt x="6382713" y="117686"/>
                  <a:pt x="6450585" y="95065"/>
                  <a:pt x="6464175" y="90535"/>
                </a:cubicBezTo>
                <a:lnTo>
                  <a:pt x="6545656" y="63374"/>
                </a:lnTo>
                <a:cubicBezTo>
                  <a:pt x="6554709" y="60356"/>
                  <a:pt x="6563558" y="56636"/>
                  <a:pt x="6572816" y="54321"/>
                </a:cubicBezTo>
                <a:cubicBezTo>
                  <a:pt x="6618288" y="42952"/>
                  <a:pt x="6597226" y="49202"/>
                  <a:pt x="6636191" y="36214"/>
                </a:cubicBezTo>
                <a:cubicBezTo>
                  <a:pt x="6658040" y="3438"/>
                  <a:pt x="6644565" y="13919"/>
                  <a:pt x="6672404" y="0"/>
                </a:cubicBezTo>
              </a:path>
            </a:pathLst>
          </a:custGeom>
          <a:noFill/>
          <a:ln w="1905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o-FO"/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4AF82C23-286E-444D-B999-9C111CEDBCE3}"/>
              </a:ext>
            </a:extLst>
          </p:cNvPr>
          <p:cNvGrpSpPr/>
          <p:nvPr/>
        </p:nvGrpSpPr>
        <p:grpSpPr>
          <a:xfrm>
            <a:off x="4636495" y="3655870"/>
            <a:ext cx="683264" cy="307777"/>
            <a:chOff x="4636495" y="3655870"/>
            <a:chExt cx="683264" cy="307777"/>
          </a:xfrm>
        </p:grpSpPr>
        <p:sp>
          <p:nvSpPr>
            <p:cNvPr id="29" name="Rektangel 28">
              <a:extLst>
                <a:ext uri="{FF2B5EF4-FFF2-40B4-BE49-F238E27FC236}">
                  <a16:creationId xmlns:a16="http://schemas.microsoft.com/office/drawing/2014/main" id="{EBB6A40B-9B40-486C-8231-F0A9B268312B}"/>
                </a:ext>
              </a:extLst>
            </p:cNvPr>
            <p:cNvSpPr/>
            <p:nvPr/>
          </p:nvSpPr>
          <p:spPr>
            <a:xfrm>
              <a:off x="4648318" y="3717525"/>
              <a:ext cx="627195" cy="211142"/>
            </a:xfrm>
            <a:prstGeom prst="rect">
              <a:avLst/>
            </a:prstGeom>
            <a:solidFill>
              <a:schemeClr val="bg1">
                <a:alpha val="6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o-FO"/>
            </a:p>
          </p:txBody>
        </p:sp>
        <p:sp>
          <p:nvSpPr>
            <p:cNvPr id="27" name="Tekstfelt 26">
              <a:extLst>
                <a:ext uri="{FF2B5EF4-FFF2-40B4-BE49-F238E27FC236}">
                  <a16:creationId xmlns:a16="http://schemas.microsoft.com/office/drawing/2014/main" id="{9DEAE642-B478-4E3E-A992-B93B69CC2292}"/>
                </a:ext>
              </a:extLst>
            </p:cNvPr>
            <p:cNvSpPr txBox="1"/>
            <p:nvPr/>
          </p:nvSpPr>
          <p:spPr>
            <a:xfrm>
              <a:off x="4636495" y="3655870"/>
              <a:ext cx="6832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o-FO" sz="1400" b="1" i="1" dirty="0">
                  <a:solidFill>
                    <a:srgbClr val="FF0000"/>
                  </a:solidFill>
                </a:rPr>
                <a:t>PAUSA</a:t>
              </a:r>
            </a:p>
          </p:txBody>
        </p:sp>
      </p:grpSp>
      <p:cxnSp>
        <p:nvCxnSpPr>
          <p:cNvPr id="19" name="Lige pilforbindelse 18">
            <a:extLst>
              <a:ext uri="{FF2B5EF4-FFF2-40B4-BE49-F238E27FC236}">
                <a16:creationId xmlns:a16="http://schemas.microsoft.com/office/drawing/2014/main" id="{CF735390-48A9-42E0-A42D-845C3AF97154}"/>
              </a:ext>
            </a:extLst>
          </p:cNvPr>
          <p:cNvCxnSpPr>
            <a:cxnSpLocks/>
          </p:cNvCxnSpPr>
          <p:nvPr/>
        </p:nvCxnSpPr>
        <p:spPr>
          <a:xfrm flipH="1" flipV="1">
            <a:off x="5563165" y="3804997"/>
            <a:ext cx="1733926" cy="12385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Billede 32" descr="Et billede, der indeholder sten, bygning, udendørs, stenfyldt&#10;&#10;Automatisk genereret beskrivelse">
            <a:extLst>
              <a:ext uri="{FF2B5EF4-FFF2-40B4-BE49-F238E27FC236}">
                <a16:creationId xmlns:a16="http://schemas.microsoft.com/office/drawing/2014/main" id="{F99E50F2-BD6E-4100-A90D-89E04F2F06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6277" y="846100"/>
            <a:ext cx="4661642" cy="545018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35" name="Billede 34" descr="Et billede, der indeholder sten, udendørs, stenfyldt, fugl&#10;&#10;Automatisk genereret beskrivelse">
            <a:extLst>
              <a:ext uri="{FF2B5EF4-FFF2-40B4-BE49-F238E27FC236}">
                <a16:creationId xmlns:a16="http://schemas.microsoft.com/office/drawing/2014/main" id="{376003DD-E277-46AA-ADEC-C0BE4BF0D6A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708034" y="1167896"/>
            <a:ext cx="2836399" cy="257843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37" name="Billede 36" descr="Et billede, der indeholder sten, mad, stykke, sidder&#10;&#10;Automatisk genereret beskrivelse">
            <a:extLst>
              <a:ext uri="{FF2B5EF4-FFF2-40B4-BE49-F238E27FC236}">
                <a16:creationId xmlns:a16="http://schemas.microsoft.com/office/drawing/2014/main" id="{A0B5B7CE-DF01-4E99-BF71-31CB8AC1FE6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738223" y="3916344"/>
            <a:ext cx="2806211" cy="2209924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38" name="Ellipse 37">
            <a:extLst>
              <a:ext uri="{FF2B5EF4-FFF2-40B4-BE49-F238E27FC236}">
                <a16:creationId xmlns:a16="http://schemas.microsoft.com/office/drawing/2014/main" id="{4BB25F71-F779-4FC7-9395-51F7E6D85E7B}"/>
              </a:ext>
            </a:extLst>
          </p:cNvPr>
          <p:cNvSpPr/>
          <p:nvPr/>
        </p:nvSpPr>
        <p:spPr>
          <a:xfrm>
            <a:off x="7325458" y="3510206"/>
            <a:ext cx="369465" cy="369465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o-FO"/>
          </a:p>
        </p:txBody>
      </p:sp>
      <p:cxnSp>
        <p:nvCxnSpPr>
          <p:cNvPr id="56" name="Lige pilforbindelse 55">
            <a:extLst>
              <a:ext uri="{FF2B5EF4-FFF2-40B4-BE49-F238E27FC236}">
                <a16:creationId xmlns:a16="http://schemas.microsoft.com/office/drawing/2014/main" id="{7B0DD372-F0C4-47B0-B705-66EC8D840167}"/>
              </a:ext>
            </a:extLst>
          </p:cNvPr>
          <p:cNvCxnSpPr>
            <a:stCxn id="38" idx="5"/>
          </p:cNvCxnSpPr>
          <p:nvPr/>
        </p:nvCxnSpPr>
        <p:spPr>
          <a:xfrm>
            <a:off x="7640816" y="3825564"/>
            <a:ext cx="1097407" cy="44586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Lige pilforbindelse 56">
            <a:extLst>
              <a:ext uri="{FF2B5EF4-FFF2-40B4-BE49-F238E27FC236}">
                <a16:creationId xmlns:a16="http://schemas.microsoft.com/office/drawing/2014/main" id="{37F5A1FF-6034-459C-9475-1458F023920B}"/>
              </a:ext>
            </a:extLst>
          </p:cNvPr>
          <p:cNvCxnSpPr>
            <a:cxnSpLocks/>
            <a:stCxn id="59" idx="0"/>
          </p:cNvCxnSpPr>
          <p:nvPr/>
        </p:nvCxnSpPr>
        <p:spPr>
          <a:xfrm flipV="1">
            <a:off x="7980911" y="2009670"/>
            <a:ext cx="630526" cy="1208868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Ellipse 58">
            <a:extLst>
              <a:ext uri="{FF2B5EF4-FFF2-40B4-BE49-F238E27FC236}">
                <a16:creationId xmlns:a16="http://schemas.microsoft.com/office/drawing/2014/main" id="{0D7522C8-71EB-4792-B827-23E72D7E1EEA}"/>
              </a:ext>
            </a:extLst>
          </p:cNvPr>
          <p:cNvSpPr/>
          <p:nvPr/>
        </p:nvSpPr>
        <p:spPr>
          <a:xfrm>
            <a:off x="7796178" y="3218538"/>
            <a:ext cx="369465" cy="369465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o-FO"/>
          </a:p>
        </p:txBody>
      </p:sp>
      <p:sp>
        <p:nvSpPr>
          <p:cNvPr id="63" name="Kombinationstegning: figur 62">
            <a:extLst>
              <a:ext uri="{FF2B5EF4-FFF2-40B4-BE49-F238E27FC236}">
                <a16:creationId xmlns:a16="http://schemas.microsoft.com/office/drawing/2014/main" id="{C5FE9D7C-76F3-46E0-8640-FF4C8DC01771}"/>
              </a:ext>
            </a:extLst>
          </p:cNvPr>
          <p:cNvSpPr/>
          <p:nvPr/>
        </p:nvSpPr>
        <p:spPr>
          <a:xfrm rot="10800000">
            <a:off x="8691327" y="1773288"/>
            <a:ext cx="2851841" cy="588476"/>
          </a:xfrm>
          <a:custGeom>
            <a:avLst/>
            <a:gdLst>
              <a:gd name="connsiteX0" fmla="*/ 0 w 2851841"/>
              <a:gd name="connsiteY0" fmla="*/ 117695 h 588476"/>
              <a:gd name="connsiteX1" fmla="*/ 153909 w 2851841"/>
              <a:gd name="connsiteY1" fmla="*/ 117695 h 588476"/>
              <a:gd name="connsiteX2" fmla="*/ 208229 w 2851841"/>
              <a:gd name="connsiteY2" fmla="*/ 72428 h 588476"/>
              <a:gd name="connsiteX3" fmla="*/ 244443 w 2851841"/>
              <a:gd name="connsiteY3" fmla="*/ 63375 h 588476"/>
              <a:gd name="connsiteX4" fmla="*/ 298764 w 2851841"/>
              <a:gd name="connsiteY4" fmla="*/ 27161 h 588476"/>
              <a:gd name="connsiteX5" fmla="*/ 325924 w 2851841"/>
              <a:gd name="connsiteY5" fmla="*/ 9054 h 588476"/>
              <a:gd name="connsiteX6" fmla="*/ 380245 w 2851841"/>
              <a:gd name="connsiteY6" fmla="*/ 0 h 588476"/>
              <a:gd name="connsiteX7" fmla="*/ 724277 w 2851841"/>
              <a:gd name="connsiteY7" fmla="*/ 9054 h 588476"/>
              <a:gd name="connsiteX8" fmla="*/ 823865 w 2851841"/>
              <a:gd name="connsiteY8" fmla="*/ 36214 h 588476"/>
              <a:gd name="connsiteX9" fmla="*/ 851025 w 2851841"/>
              <a:gd name="connsiteY9" fmla="*/ 63375 h 588476"/>
              <a:gd name="connsiteX10" fmla="*/ 878186 w 2851841"/>
              <a:gd name="connsiteY10" fmla="*/ 72428 h 588476"/>
              <a:gd name="connsiteX11" fmla="*/ 896293 w 2851841"/>
              <a:gd name="connsiteY11" fmla="*/ 99588 h 588476"/>
              <a:gd name="connsiteX12" fmla="*/ 959667 w 2851841"/>
              <a:gd name="connsiteY12" fmla="*/ 144856 h 588476"/>
              <a:gd name="connsiteX13" fmla="*/ 1023041 w 2851841"/>
              <a:gd name="connsiteY13" fmla="*/ 190123 h 588476"/>
              <a:gd name="connsiteX14" fmla="*/ 1077362 w 2851841"/>
              <a:gd name="connsiteY14" fmla="*/ 235390 h 588476"/>
              <a:gd name="connsiteX15" fmla="*/ 1104523 w 2851841"/>
              <a:gd name="connsiteY15" fmla="*/ 244444 h 588476"/>
              <a:gd name="connsiteX16" fmla="*/ 1186004 w 2851841"/>
              <a:gd name="connsiteY16" fmla="*/ 289711 h 588476"/>
              <a:gd name="connsiteX17" fmla="*/ 1222218 w 2851841"/>
              <a:gd name="connsiteY17" fmla="*/ 307818 h 588476"/>
              <a:gd name="connsiteX18" fmla="*/ 1249378 w 2851841"/>
              <a:gd name="connsiteY18" fmla="*/ 325925 h 588476"/>
              <a:gd name="connsiteX19" fmla="*/ 1294645 w 2851841"/>
              <a:gd name="connsiteY19" fmla="*/ 334979 h 588476"/>
              <a:gd name="connsiteX20" fmla="*/ 1376126 w 2851841"/>
              <a:gd name="connsiteY20" fmla="*/ 353086 h 588476"/>
              <a:gd name="connsiteX21" fmla="*/ 1910281 w 2851841"/>
              <a:gd name="connsiteY21" fmla="*/ 380246 h 588476"/>
              <a:gd name="connsiteX22" fmla="*/ 1955548 w 2851841"/>
              <a:gd name="connsiteY22" fmla="*/ 389299 h 588476"/>
              <a:gd name="connsiteX23" fmla="*/ 2018923 w 2851841"/>
              <a:gd name="connsiteY23" fmla="*/ 398353 h 588476"/>
              <a:gd name="connsiteX24" fmla="*/ 2064190 w 2851841"/>
              <a:gd name="connsiteY24" fmla="*/ 407406 h 588476"/>
              <a:gd name="connsiteX25" fmla="*/ 2172831 w 2851841"/>
              <a:gd name="connsiteY25" fmla="*/ 416460 h 588476"/>
              <a:gd name="connsiteX26" fmla="*/ 2209045 w 2851841"/>
              <a:gd name="connsiteY26" fmla="*/ 434567 h 588476"/>
              <a:gd name="connsiteX27" fmla="*/ 2236206 w 2851841"/>
              <a:gd name="connsiteY27" fmla="*/ 443620 h 588476"/>
              <a:gd name="connsiteX28" fmla="*/ 2263366 w 2851841"/>
              <a:gd name="connsiteY28" fmla="*/ 470781 h 588476"/>
              <a:gd name="connsiteX29" fmla="*/ 2272420 w 2851841"/>
              <a:gd name="connsiteY29" fmla="*/ 497941 h 588476"/>
              <a:gd name="connsiteX30" fmla="*/ 2326740 w 2851841"/>
              <a:gd name="connsiteY30" fmla="*/ 534155 h 588476"/>
              <a:gd name="connsiteX31" fmla="*/ 2353901 w 2851841"/>
              <a:gd name="connsiteY31" fmla="*/ 561315 h 588476"/>
              <a:gd name="connsiteX32" fmla="*/ 2435382 w 2851841"/>
              <a:gd name="connsiteY32" fmla="*/ 588476 h 588476"/>
              <a:gd name="connsiteX33" fmla="*/ 2507810 w 2851841"/>
              <a:gd name="connsiteY33" fmla="*/ 579422 h 588476"/>
              <a:gd name="connsiteX34" fmla="*/ 2544023 w 2851841"/>
              <a:gd name="connsiteY34" fmla="*/ 516048 h 588476"/>
              <a:gd name="connsiteX35" fmla="*/ 2571184 w 2851841"/>
              <a:gd name="connsiteY35" fmla="*/ 488887 h 588476"/>
              <a:gd name="connsiteX36" fmla="*/ 2580237 w 2851841"/>
              <a:gd name="connsiteY36" fmla="*/ 461727 h 588476"/>
              <a:gd name="connsiteX37" fmla="*/ 2643612 w 2851841"/>
              <a:gd name="connsiteY37" fmla="*/ 425513 h 588476"/>
              <a:gd name="connsiteX38" fmla="*/ 2706986 w 2851841"/>
              <a:gd name="connsiteY38" fmla="*/ 407406 h 588476"/>
              <a:gd name="connsiteX39" fmla="*/ 2734146 w 2851841"/>
              <a:gd name="connsiteY39" fmla="*/ 389299 h 588476"/>
              <a:gd name="connsiteX40" fmla="*/ 2851841 w 2851841"/>
              <a:gd name="connsiteY40" fmla="*/ 380246 h 588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2851841" h="588476">
                <a:moveTo>
                  <a:pt x="0" y="117695"/>
                </a:moveTo>
                <a:cubicBezTo>
                  <a:pt x="65590" y="130814"/>
                  <a:pt x="66091" y="135259"/>
                  <a:pt x="153909" y="117695"/>
                </a:cubicBezTo>
                <a:cubicBezTo>
                  <a:pt x="178390" y="112799"/>
                  <a:pt x="189063" y="83380"/>
                  <a:pt x="208229" y="72428"/>
                </a:cubicBezTo>
                <a:cubicBezTo>
                  <a:pt x="219032" y="66255"/>
                  <a:pt x="232372" y="66393"/>
                  <a:pt x="244443" y="63375"/>
                </a:cubicBezTo>
                <a:lnTo>
                  <a:pt x="298764" y="27161"/>
                </a:lnTo>
                <a:cubicBezTo>
                  <a:pt x="307817" y="21125"/>
                  <a:pt x="315191" y="10843"/>
                  <a:pt x="325924" y="9054"/>
                </a:cubicBezTo>
                <a:lnTo>
                  <a:pt x="380245" y="0"/>
                </a:lnTo>
                <a:cubicBezTo>
                  <a:pt x="494922" y="3018"/>
                  <a:pt x="609803" y="1588"/>
                  <a:pt x="724277" y="9054"/>
                </a:cubicBezTo>
                <a:cubicBezTo>
                  <a:pt x="749663" y="10710"/>
                  <a:pt x="794686" y="26488"/>
                  <a:pt x="823865" y="36214"/>
                </a:cubicBezTo>
                <a:cubicBezTo>
                  <a:pt x="832918" y="45268"/>
                  <a:pt x="840372" y="56273"/>
                  <a:pt x="851025" y="63375"/>
                </a:cubicBezTo>
                <a:cubicBezTo>
                  <a:pt x="858966" y="68669"/>
                  <a:pt x="870734" y="66466"/>
                  <a:pt x="878186" y="72428"/>
                </a:cubicBezTo>
                <a:cubicBezTo>
                  <a:pt x="886683" y="79225"/>
                  <a:pt x="888599" y="91894"/>
                  <a:pt x="896293" y="99588"/>
                </a:cubicBezTo>
                <a:cubicBezTo>
                  <a:pt x="936040" y="139335"/>
                  <a:pt x="923681" y="114011"/>
                  <a:pt x="959667" y="144856"/>
                </a:cubicBezTo>
                <a:cubicBezTo>
                  <a:pt x="1014345" y="191723"/>
                  <a:pt x="973136" y="173489"/>
                  <a:pt x="1023041" y="190123"/>
                </a:cubicBezTo>
                <a:cubicBezTo>
                  <a:pt x="1041148" y="205212"/>
                  <a:pt x="1057751" y="222316"/>
                  <a:pt x="1077362" y="235390"/>
                </a:cubicBezTo>
                <a:cubicBezTo>
                  <a:pt x="1085303" y="240684"/>
                  <a:pt x="1096237" y="239709"/>
                  <a:pt x="1104523" y="244444"/>
                </a:cubicBezTo>
                <a:cubicBezTo>
                  <a:pt x="1242204" y="323120"/>
                  <a:pt x="1031441" y="221017"/>
                  <a:pt x="1186004" y="289711"/>
                </a:cubicBezTo>
                <a:cubicBezTo>
                  <a:pt x="1198337" y="295192"/>
                  <a:pt x="1210500" y="301122"/>
                  <a:pt x="1222218" y="307818"/>
                </a:cubicBezTo>
                <a:cubicBezTo>
                  <a:pt x="1231665" y="313216"/>
                  <a:pt x="1239190" y="322104"/>
                  <a:pt x="1249378" y="325925"/>
                </a:cubicBezTo>
                <a:cubicBezTo>
                  <a:pt x="1263786" y="331328"/>
                  <a:pt x="1279624" y="331641"/>
                  <a:pt x="1294645" y="334979"/>
                </a:cubicBezTo>
                <a:cubicBezTo>
                  <a:pt x="1409715" y="360550"/>
                  <a:pt x="1239600" y="325779"/>
                  <a:pt x="1376126" y="353086"/>
                </a:cubicBezTo>
                <a:cubicBezTo>
                  <a:pt x="1544713" y="465469"/>
                  <a:pt x="1380210" y="362867"/>
                  <a:pt x="1910281" y="380246"/>
                </a:cubicBezTo>
                <a:cubicBezTo>
                  <a:pt x="1925661" y="380750"/>
                  <a:pt x="1940370" y="386769"/>
                  <a:pt x="1955548" y="389299"/>
                </a:cubicBezTo>
                <a:cubicBezTo>
                  <a:pt x="1976597" y="392807"/>
                  <a:pt x="1997874" y="394845"/>
                  <a:pt x="2018923" y="398353"/>
                </a:cubicBezTo>
                <a:cubicBezTo>
                  <a:pt x="2034101" y="400883"/>
                  <a:pt x="2048908" y="405608"/>
                  <a:pt x="2064190" y="407406"/>
                </a:cubicBezTo>
                <a:cubicBezTo>
                  <a:pt x="2100280" y="411652"/>
                  <a:pt x="2136617" y="413442"/>
                  <a:pt x="2172831" y="416460"/>
                </a:cubicBezTo>
                <a:cubicBezTo>
                  <a:pt x="2184902" y="422496"/>
                  <a:pt x="2196640" y="429251"/>
                  <a:pt x="2209045" y="434567"/>
                </a:cubicBezTo>
                <a:cubicBezTo>
                  <a:pt x="2217817" y="438326"/>
                  <a:pt x="2228265" y="438326"/>
                  <a:pt x="2236206" y="443620"/>
                </a:cubicBezTo>
                <a:cubicBezTo>
                  <a:pt x="2246859" y="450722"/>
                  <a:pt x="2254313" y="461727"/>
                  <a:pt x="2263366" y="470781"/>
                </a:cubicBezTo>
                <a:cubicBezTo>
                  <a:pt x="2266384" y="479834"/>
                  <a:pt x="2267126" y="490001"/>
                  <a:pt x="2272420" y="497941"/>
                </a:cubicBezTo>
                <a:cubicBezTo>
                  <a:pt x="2291796" y="527005"/>
                  <a:pt x="2298265" y="524663"/>
                  <a:pt x="2326740" y="534155"/>
                </a:cubicBezTo>
                <a:cubicBezTo>
                  <a:pt x="2335794" y="543208"/>
                  <a:pt x="2342449" y="555589"/>
                  <a:pt x="2353901" y="561315"/>
                </a:cubicBezTo>
                <a:cubicBezTo>
                  <a:pt x="2379508" y="574119"/>
                  <a:pt x="2435382" y="588476"/>
                  <a:pt x="2435382" y="588476"/>
                </a:cubicBezTo>
                <a:cubicBezTo>
                  <a:pt x="2459525" y="585458"/>
                  <a:pt x="2484944" y="587737"/>
                  <a:pt x="2507810" y="579422"/>
                </a:cubicBezTo>
                <a:cubicBezTo>
                  <a:pt x="2547569" y="564964"/>
                  <a:pt x="2528172" y="543788"/>
                  <a:pt x="2544023" y="516048"/>
                </a:cubicBezTo>
                <a:cubicBezTo>
                  <a:pt x="2550375" y="504931"/>
                  <a:pt x="2562130" y="497941"/>
                  <a:pt x="2571184" y="488887"/>
                </a:cubicBezTo>
                <a:cubicBezTo>
                  <a:pt x="2574202" y="479834"/>
                  <a:pt x="2574943" y="469667"/>
                  <a:pt x="2580237" y="461727"/>
                </a:cubicBezTo>
                <a:cubicBezTo>
                  <a:pt x="2602861" y="427792"/>
                  <a:pt x="2607937" y="435706"/>
                  <a:pt x="2643612" y="425513"/>
                </a:cubicBezTo>
                <a:cubicBezTo>
                  <a:pt x="2734530" y="399536"/>
                  <a:pt x="2593773" y="435711"/>
                  <a:pt x="2706986" y="407406"/>
                </a:cubicBezTo>
                <a:cubicBezTo>
                  <a:pt x="2716039" y="401370"/>
                  <a:pt x="2724145" y="393585"/>
                  <a:pt x="2734146" y="389299"/>
                </a:cubicBezTo>
                <a:cubicBezTo>
                  <a:pt x="2770640" y="373659"/>
                  <a:pt x="2814823" y="380246"/>
                  <a:pt x="2851841" y="380246"/>
                </a:cubicBezTo>
              </a:path>
            </a:pathLst>
          </a:cu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o-FO" dirty="0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76" name="Grafik 75" descr="Gruppe af kvinder">
            <a:extLst>
              <a:ext uri="{FF2B5EF4-FFF2-40B4-BE49-F238E27FC236}">
                <a16:creationId xmlns:a16="http://schemas.microsoft.com/office/drawing/2014/main" id="{8FF38522-07C4-47D6-8EEE-1221D904DB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10819" y="3027739"/>
            <a:ext cx="838760" cy="838760"/>
          </a:xfrm>
          <a:prstGeom prst="rect">
            <a:avLst/>
          </a:prstGeom>
        </p:spPr>
      </p:pic>
      <p:sp>
        <p:nvSpPr>
          <p:cNvPr id="81" name="Rektangel 80">
            <a:extLst>
              <a:ext uri="{FF2B5EF4-FFF2-40B4-BE49-F238E27FC236}">
                <a16:creationId xmlns:a16="http://schemas.microsoft.com/office/drawing/2014/main" id="{5F929E88-623A-4BAF-B249-6BC3189846A1}"/>
              </a:ext>
            </a:extLst>
          </p:cNvPr>
          <p:cNvSpPr/>
          <p:nvPr/>
        </p:nvSpPr>
        <p:spPr>
          <a:xfrm>
            <a:off x="1122630" y="5203550"/>
            <a:ext cx="2761307" cy="66309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o-FO" sz="1400" b="1" i="1" dirty="0">
                <a:solidFill>
                  <a:srgbClr val="FF0000"/>
                </a:solidFill>
              </a:rPr>
              <a:t>PAUSA</a:t>
            </a:r>
            <a:r>
              <a:rPr lang="fo-FO" sz="1400" b="1" i="1" dirty="0">
                <a:solidFill>
                  <a:schemeClr val="tx1"/>
                </a:solidFill>
              </a:rPr>
              <a:t> merkir at onki gos var tá </a:t>
            </a:r>
          </a:p>
          <a:p>
            <a:pPr algn="ctr"/>
            <a:r>
              <a:rPr lang="fo-FO" sz="1400" b="1" i="1" dirty="0">
                <a:solidFill>
                  <a:schemeClr val="tx1"/>
                </a:solidFill>
              </a:rPr>
              <a:t>- og tí kundi plantur og trø vaksa </a:t>
            </a:r>
          </a:p>
          <a:p>
            <a:pPr algn="ctr"/>
            <a:r>
              <a:rPr lang="fo-FO" sz="1400" b="1" i="1" dirty="0">
                <a:solidFill>
                  <a:schemeClr val="tx1"/>
                </a:solidFill>
              </a:rPr>
              <a:t>í frið, inntil næsta eldgosið byrjaði</a:t>
            </a:r>
          </a:p>
        </p:txBody>
      </p:sp>
      <p:pic>
        <p:nvPicPr>
          <p:cNvPr id="26" name="Picture 1">
            <a:extLst>
              <a:ext uri="{FF2B5EF4-FFF2-40B4-BE49-F238E27FC236}">
                <a16:creationId xmlns:a16="http://schemas.microsoft.com/office/drawing/2014/main" id="{86CC2519-48F8-924A-89E6-160A2C0059D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2780" y="1779391"/>
            <a:ext cx="2778626" cy="202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226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8" grpId="0" animBg="1"/>
      <p:bldP spid="38" grpId="0" animBg="1"/>
      <p:bldP spid="59" grpId="0" animBg="1"/>
      <p:bldP spid="63" grpId="0" animBg="1"/>
      <p:bldP spid="8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6">
            <a:extLst>
              <a:ext uri="{FF2B5EF4-FFF2-40B4-BE49-F238E27FC236}">
                <a16:creationId xmlns:a16="http://schemas.microsoft.com/office/drawing/2014/main" id="{4A5DFE43-B760-802C-0E9F-F0DDE42B9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7551" y="5857330"/>
            <a:ext cx="2764792" cy="362581"/>
          </a:xfrm>
          <a:prstGeom prst="rect">
            <a:avLst/>
          </a:prstGeom>
        </p:spPr>
      </p:pic>
      <p:pic>
        <p:nvPicPr>
          <p:cNvPr id="49" name="Picture 8">
            <a:extLst>
              <a:ext uri="{FF2B5EF4-FFF2-40B4-BE49-F238E27FC236}">
                <a16:creationId xmlns:a16="http://schemas.microsoft.com/office/drawing/2014/main" id="{8A85E9BA-ECF8-72C1-DDA4-A7F8126A99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7551" y="5348333"/>
            <a:ext cx="2764793" cy="661178"/>
          </a:xfrm>
          <a:prstGeom prst="rect">
            <a:avLst/>
          </a:prstGeom>
        </p:spPr>
      </p:pic>
      <p:pic>
        <p:nvPicPr>
          <p:cNvPr id="50" name="Picture 9">
            <a:extLst>
              <a:ext uri="{FF2B5EF4-FFF2-40B4-BE49-F238E27FC236}">
                <a16:creationId xmlns:a16="http://schemas.microsoft.com/office/drawing/2014/main" id="{C77FB13E-F33E-98A5-7967-07F0763F2D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7551" y="5287223"/>
            <a:ext cx="2764790" cy="213283"/>
          </a:xfrm>
          <a:prstGeom prst="rect">
            <a:avLst/>
          </a:prstGeom>
        </p:spPr>
      </p:pic>
      <p:pic>
        <p:nvPicPr>
          <p:cNvPr id="51" name="Picture 23">
            <a:extLst>
              <a:ext uri="{FF2B5EF4-FFF2-40B4-BE49-F238E27FC236}">
                <a16:creationId xmlns:a16="http://schemas.microsoft.com/office/drawing/2014/main" id="{604863C3-CB26-5CA6-E215-CDCEE9E1CB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7551" y="5228424"/>
            <a:ext cx="2764786" cy="202619"/>
          </a:xfrm>
          <a:prstGeom prst="rect">
            <a:avLst/>
          </a:prstGeom>
        </p:spPr>
      </p:pic>
      <p:pic>
        <p:nvPicPr>
          <p:cNvPr id="52" name="Picture 29">
            <a:extLst>
              <a:ext uri="{FF2B5EF4-FFF2-40B4-BE49-F238E27FC236}">
                <a16:creationId xmlns:a16="http://schemas.microsoft.com/office/drawing/2014/main" id="{499C1B98-6C5E-B037-7559-F86F3E48A5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7551" y="4599806"/>
            <a:ext cx="2764791" cy="789147"/>
          </a:xfrm>
          <a:prstGeom prst="rect">
            <a:avLst/>
          </a:prstGeom>
        </p:spPr>
      </p:pic>
      <p:pic>
        <p:nvPicPr>
          <p:cNvPr id="53" name="Picture 31">
            <a:extLst>
              <a:ext uri="{FF2B5EF4-FFF2-40B4-BE49-F238E27FC236}">
                <a16:creationId xmlns:a16="http://schemas.microsoft.com/office/drawing/2014/main" id="{E4D9BD19-6E41-D107-E276-F44D595C2E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57551" y="4557700"/>
            <a:ext cx="2764786" cy="202619"/>
          </a:xfrm>
          <a:prstGeom prst="rect">
            <a:avLst/>
          </a:prstGeom>
        </p:spPr>
      </p:pic>
      <p:pic>
        <p:nvPicPr>
          <p:cNvPr id="54" name="Picture 34">
            <a:extLst>
              <a:ext uri="{FF2B5EF4-FFF2-40B4-BE49-F238E27FC236}">
                <a16:creationId xmlns:a16="http://schemas.microsoft.com/office/drawing/2014/main" id="{B8FFDD88-2948-AF94-CC38-0DF8F6937E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57551" y="4291673"/>
            <a:ext cx="2764790" cy="426566"/>
          </a:xfrm>
          <a:prstGeom prst="rect">
            <a:avLst/>
          </a:prstGeom>
        </p:spPr>
      </p:pic>
      <p:sp>
        <p:nvSpPr>
          <p:cNvPr id="15" name="Arrow: Right 14">
            <a:extLst>
              <a:ext uri="{FF2B5EF4-FFF2-40B4-BE49-F238E27FC236}">
                <a16:creationId xmlns:a16="http://schemas.microsoft.com/office/drawing/2014/main" id="{6EB9ABC2-55A5-A699-69A0-69089C3DAB77}"/>
              </a:ext>
            </a:extLst>
          </p:cNvPr>
          <p:cNvSpPr/>
          <p:nvPr/>
        </p:nvSpPr>
        <p:spPr>
          <a:xfrm rot="15940943">
            <a:off x="10297844" y="6403067"/>
            <a:ext cx="510698" cy="2308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91BE1337-B978-DDE2-6809-28679189F508}"/>
              </a:ext>
            </a:extLst>
          </p:cNvPr>
          <p:cNvSpPr/>
          <p:nvPr/>
        </p:nvSpPr>
        <p:spPr>
          <a:xfrm rot="15940943">
            <a:off x="8874787" y="6412471"/>
            <a:ext cx="510698" cy="2308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itle 3">
            <a:extLst>
              <a:ext uri="{FF2B5EF4-FFF2-40B4-BE49-F238E27FC236}">
                <a16:creationId xmlns:a16="http://schemas.microsoft.com/office/drawing/2014/main" id="{D2FCDD12-D921-9E6D-28CB-D79FCFA11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617" y="659200"/>
            <a:ext cx="10515600" cy="482298"/>
          </a:xfrm>
        </p:spPr>
        <p:txBody>
          <a:bodyPr>
            <a:noAutofit/>
          </a:bodyPr>
          <a:lstStyle/>
          <a:p>
            <a:r>
              <a:rPr lang="en-US" sz="3600" b="1" dirty="0"/>
              <a:t>Lava </a:t>
            </a:r>
            <a:r>
              <a:rPr lang="en-US" sz="3600" b="1" dirty="0" err="1"/>
              <a:t>uppá</a:t>
            </a:r>
            <a:r>
              <a:rPr lang="en-US" sz="3600" b="1" dirty="0"/>
              <a:t> </a:t>
            </a:r>
            <a:r>
              <a:rPr lang="en-US" sz="3600" b="1" dirty="0" err="1"/>
              <a:t>tvørs</a:t>
            </a:r>
            <a:r>
              <a:rPr lang="en-US" sz="3600" b="1" dirty="0"/>
              <a:t>?</a:t>
            </a:r>
          </a:p>
        </p:txBody>
      </p:sp>
      <p:pic>
        <p:nvPicPr>
          <p:cNvPr id="44" name="Picture 3">
            <a:extLst>
              <a:ext uri="{FF2B5EF4-FFF2-40B4-BE49-F238E27FC236}">
                <a16:creationId xmlns:a16="http://schemas.microsoft.com/office/drawing/2014/main" id="{81E4D412-B004-5D3F-F77F-F84074DC7B6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4916" y="1032587"/>
            <a:ext cx="2023312" cy="2861716"/>
          </a:xfrm>
          <a:prstGeom prst="rect">
            <a:avLst/>
          </a:prstGeom>
        </p:spPr>
      </p:pic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5DA2D0E2-1213-7E75-2C3B-EBE1DB8D0E5F}"/>
              </a:ext>
            </a:extLst>
          </p:cNvPr>
          <p:cNvCxnSpPr>
            <a:cxnSpLocks/>
            <a:stCxn id="61" idx="2"/>
          </p:cNvCxnSpPr>
          <p:nvPr/>
        </p:nvCxnSpPr>
        <p:spPr>
          <a:xfrm>
            <a:off x="8932919" y="2723252"/>
            <a:ext cx="1817094" cy="29005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1" name="Picture 60">
            <a:extLst>
              <a:ext uri="{FF2B5EF4-FFF2-40B4-BE49-F238E27FC236}">
                <a16:creationId xmlns:a16="http://schemas.microsoft.com/office/drawing/2014/main" id="{F9C40EF2-D794-400D-A4CB-D341580F79C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41"/>
          <a:stretch/>
        </p:blipFill>
        <p:spPr>
          <a:xfrm>
            <a:off x="7720078" y="1150280"/>
            <a:ext cx="2425681" cy="1572972"/>
          </a:xfrm>
          <a:prstGeom prst="rect">
            <a:avLst/>
          </a:prstGeom>
        </p:spPr>
      </p:pic>
      <p:sp>
        <p:nvSpPr>
          <p:cNvPr id="62" name="Oval 61">
            <a:extLst>
              <a:ext uri="{FF2B5EF4-FFF2-40B4-BE49-F238E27FC236}">
                <a16:creationId xmlns:a16="http://schemas.microsoft.com/office/drawing/2014/main" id="{AAF4FDA8-104E-63C9-9400-B28D66A20870}"/>
              </a:ext>
            </a:extLst>
          </p:cNvPr>
          <p:cNvSpPr/>
          <p:nvPr/>
        </p:nvSpPr>
        <p:spPr>
          <a:xfrm>
            <a:off x="10750013" y="2518472"/>
            <a:ext cx="1158147" cy="1087082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cave with a rock wall&#10;&#10;Description automatically generated with medium confidence">
            <a:extLst>
              <a:ext uri="{FF2B5EF4-FFF2-40B4-BE49-F238E27FC236}">
                <a16:creationId xmlns:a16="http://schemas.microsoft.com/office/drawing/2014/main" id="{8D4C0C78-EB02-0219-29EF-3849C96FB3D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875637" y="1813888"/>
            <a:ext cx="5005056" cy="3753792"/>
          </a:xfrm>
          <a:prstGeom prst="rect">
            <a:avLst/>
          </a:prstGeom>
        </p:spPr>
      </p:pic>
      <p:pic>
        <p:nvPicPr>
          <p:cNvPr id="5" name="Picture 4" descr="A close up of a rock wall&#10;&#10;Description automatically generated">
            <a:extLst>
              <a:ext uri="{FF2B5EF4-FFF2-40B4-BE49-F238E27FC236}">
                <a16:creationId xmlns:a16="http://schemas.microsoft.com/office/drawing/2014/main" id="{A9BE80E1-E7F8-D017-E5E7-1CCBD887A53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889" y="1188256"/>
            <a:ext cx="2818120" cy="5009990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3393F40-643B-B846-B497-52DA1494C3FF}"/>
              </a:ext>
            </a:extLst>
          </p:cNvPr>
          <p:cNvSpPr/>
          <p:nvPr/>
        </p:nvSpPr>
        <p:spPr>
          <a:xfrm>
            <a:off x="707666" y="1463040"/>
            <a:ext cx="1828800" cy="3737113"/>
          </a:xfrm>
          <a:custGeom>
            <a:avLst/>
            <a:gdLst>
              <a:gd name="connsiteX0" fmla="*/ 0 w 1828800"/>
              <a:gd name="connsiteY0" fmla="*/ 3737113 h 3737113"/>
              <a:gd name="connsiteX1" fmla="*/ 71562 w 1828800"/>
              <a:gd name="connsiteY1" fmla="*/ 3609892 h 3737113"/>
              <a:gd name="connsiteX2" fmla="*/ 135172 w 1828800"/>
              <a:gd name="connsiteY2" fmla="*/ 3546282 h 3737113"/>
              <a:gd name="connsiteX3" fmla="*/ 174929 w 1828800"/>
              <a:gd name="connsiteY3" fmla="*/ 3482671 h 3737113"/>
              <a:gd name="connsiteX4" fmla="*/ 198783 w 1828800"/>
              <a:gd name="connsiteY4" fmla="*/ 3450866 h 3737113"/>
              <a:gd name="connsiteX5" fmla="*/ 214685 w 1828800"/>
              <a:gd name="connsiteY5" fmla="*/ 3387256 h 3737113"/>
              <a:gd name="connsiteX6" fmla="*/ 222637 w 1828800"/>
              <a:gd name="connsiteY6" fmla="*/ 3355450 h 3737113"/>
              <a:gd name="connsiteX7" fmla="*/ 238539 w 1828800"/>
              <a:gd name="connsiteY7" fmla="*/ 3323645 h 3737113"/>
              <a:gd name="connsiteX8" fmla="*/ 246491 w 1828800"/>
              <a:gd name="connsiteY8" fmla="*/ 3291840 h 3737113"/>
              <a:gd name="connsiteX9" fmla="*/ 278296 w 1828800"/>
              <a:gd name="connsiteY9" fmla="*/ 3244132 h 3737113"/>
              <a:gd name="connsiteX10" fmla="*/ 310101 w 1828800"/>
              <a:gd name="connsiteY10" fmla="*/ 3180522 h 3737113"/>
              <a:gd name="connsiteX11" fmla="*/ 318052 w 1828800"/>
              <a:gd name="connsiteY11" fmla="*/ 3156668 h 3737113"/>
              <a:gd name="connsiteX12" fmla="*/ 341906 w 1828800"/>
              <a:gd name="connsiteY12" fmla="*/ 3116911 h 3737113"/>
              <a:gd name="connsiteX13" fmla="*/ 381663 w 1828800"/>
              <a:gd name="connsiteY13" fmla="*/ 3013544 h 3737113"/>
              <a:gd name="connsiteX14" fmla="*/ 405517 w 1828800"/>
              <a:gd name="connsiteY14" fmla="*/ 2957885 h 3737113"/>
              <a:gd name="connsiteX15" fmla="*/ 429371 w 1828800"/>
              <a:gd name="connsiteY15" fmla="*/ 2910177 h 3737113"/>
              <a:gd name="connsiteX16" fmla="*/ 437322 w 1828800"/>
              <a:gd name="connsiteY16" fmla="*/ 2886323 h 3737113"/>
              <a:gd name="connsiteX17" fmla="*/ 453224 w 1828800"/>
              <a:gd name="connsiteY17" fmla="*/ 2862470 h 3737113"/>
              <a:gd name="connsiteX18" fmla="*/ 524786 w 1828800"/>
              <a:gd name="connsiteY18" fmla="*/ 2782957 h 3737113"/>
              <a:gd name="connsiteX19" fmla="*/ 572494 w 1828800"/>
              <a:gd name="connsiteY19" fmla="*/ 2695492 h 3737113"/>
              <a:gd name="connsiteX20" fmla="*/ 580445 w 1828800"/>
              <a:gd name="connsiteY20" fmla="*/ 2671638 h 3737113"/>
              <a:gd name="connsiteX21" fmla="*/ 636104 w 1828800"/>
              <a:gd name="connsiteY21" fmla="*/ 2568271 h 3737113"/>
              <a:gd name="connsiteX22" fmla="*/ 644056 w 1828800"/>
              <a:gd name="connsiteY22" fmla="*/ 2544417 h 3737113"/>
              <a:gd name="connsiteX23" fmla="*/ 652007 w 1828800"/>
              <a:gd name="connsiteY23" fmla="*/ 2512612 h 3737113"/>
              <a:gd name="connsiteX24" fmla="*/ 667910 w 1828800"/>
              <a:gd name="connsiteY24" fmla="*/ 2480807 h 3737113"/>
              <a:gd name="connsiteX25" fmla="*/ 683812 w 1828800"/>
              <a:gd name="connsiteY25" fmla="*/ 2456953 h 3737113"/>
              <a:gd name="connsiteX26" fmla="*/ 715617 w 1828800"/>
              <a:gd name="connsiteY26" fmla="*/ 2361537 h 3737113"/>
              <a:gd name="connsiteX27" fmla="*/ 747423 w 1828800"/>
              <a:gd name="connsiteY27" fmla="*/ 2297927 h 3737113"/>
              <a:gd name="connsiteX28" fmla="*/ 763325 w 1828800"/>
              <a:gd name="connsiteY28" fmla="*/ 2266122 h 3737113"/>
              <a:gd name="connsiteX29" fmla="*/ 811033 w 1828800"/>
              <a:gd name="connsiteY29" fmla="*/ 2186609 h 3737113"/>
              <a:gd name="connsiteX30" fmla="*/ 834887 w 1828800"/>
              <a:gd name="connsiteY30" fmla="*/ 2154803 h 3737113"/>
              <a:gd name="connsiteX31" fmla="*/ 858741 w 1828800"/>
              <a:gd name="connsiteY31" fmla="*/ 2107096 h 3737113"/>
              <a:gd name="connsiteX32" fmla="*/ 866692 w 1828800"/>
              <a:gd name="connsiteY32" fmla="*/ 2027583 h 3737113"/>
              <a:gd name="connsiteX33" fmla="*/ 874644 w 1828800"/>
              <a:gd name="connsiteY33" fmla="*/ 1844703 h 3737113"/>
              <a:gd name="connsiteX34" fmla="*/ 890546 w 1828800"/>
              <a:gd name="connsiteY34" fmla="*/ 1796995 h 3737113"/>
              <a:gd name="connsiteX35" fmla="*/ 930303 w 1828800"/>
              <a:gd name="connsiteY35" fmla="*/ 1709530 h 3737113"/>
              <a:gd name="connsiteX36" fmla="*/ 930303 w 1828800"/>
              <a:gd name="connsiteY36" fmla="*/ 1399430 h 3737113"/>
              <a:gd name="connsiteX37" fmla="*/ 1009816 w 1828800"/>
              <a:gd name="connsiteY37" fmla="*/ 1272209 h 3737113"/>
              <a:gd name="connsiteX38" fmla="*/ 1073426 w 1828800"/>
              <a:gd name="connsiteY38" fmla="*/ 1208598 h 3737113"/>
              <a:gd name="connsiteX39" fmla="*/ 1105231 w 1828800"/>
              <a:gd name="connsiteY39" fmla="*/ 1144988 h 3737113"/>
              <a:gd name="connsiteX40" fmla="*/ 1137037 w 1828800"/>
              <a:gd name="connsiteY40" fmla="*/ 1057523 h 3737113"/>
              <a:gd name="connsiteX41" fmla="*/ 1144988 w 1828800"/>
              <a:gd name="connsiteY41" fmla="*/ 1033670 h 3737113"/>
              <a:gd name="connsiteX42" fmla="*/ 1184744 w 1828800"/>
              <a:gd name="connsiteY42" fmla="*/ 985962 h 3737113"/>
              <a:gd name="connsiteX43" fmla="*/ 1200647 w 1828800"/>
              <a:gd name="connsiteY43" fmla="*/ 954157 h 3737113"/>
              <a:gd name="connsiteX44" fmla="*/ 1216550 w 1828800"/>
              <a:gd name="connsiteY44" fmla="*/ 930303 h 3737113"/>
              <a:gd name="connsiteX45" fmla="*/ 1240404 w 1828800"/>
              <a:gd name="connsiteY45" fmla="*/ 890546 h 3737113"/>
              <a:gd name="connsiteX46" fmla="*/ 1296063 w 1828800"/>
              <a:gd name="connsiteY46" fmla="*/ 803082 h 3737113"/>
              <a:gd name="connsiteX47" fmla="*/ 1335819 w 1828800"/>
              <a:gd name="connsiteY47" fmla="*/ 755374 h 3737113"/>
              <a:gd name="connsiteX48" fmla="*/ 1367624 w 1828800"/>
              <a:gd name="connsiteY48" fmla="*/ 739471 h 3737113"/>
              <a:gd name="connsiteX49" fmla="*/ 1423284 w 1828800"/>
              <a:gd name="connsiteY49" fmla="*/ 683812 h 3737113"/>
              <a:gd name="connsiteX50" fmla="*/ 1478943 w 1828800"/>
              <a:gd name="connsiteY50" fmla="*/ 644056 h 3737113"/>
              <a:gd name="connsiteX51" fmla="*/ 1526651 w 1828800"/>
              <a:gd name="connsiteY51" fmla="*/ 612250 h 3737113"/>
              <a:gd name="connsiteX52" fmla="*/ 1550504 w 1828800"/>
              <a:gd name="connsiteY52" fmla="*/ 588397 h 3737113"/>
              <a:gd name="connsiteX53" fmla="*/ 1582310 w 1828800"/>
              <a:gd name="connsiteY53" fmla="*/ 572494 h 3737113"/>
              <a:gd name="connsiteX54" fmla="*/ 1614115 w 1828800"/>
              <a:gd name="connsiteY54" fmla="*/ 548640 h 3737113"/>
              <a:gd name="connsiteX55" fmla="*/ 1645920 w 1828800"/>
              <a:gd name="connsiteY55" fmla="*/ 532737 h 3737113"/>
              <a:gd name="connsiteX56" fmla="*/ 1669774 w 1828800"/>
              <a:gd name="connsiteY56" fmla="*/ 516835 h 3737113"/>
              <a:gd name="connsiteX57" fmla="*/ 1677725 w 1828800"/>
              <a:gd name="connsiteY57" fmla="*/ 477078 h 3737113"/>
              <a:gd name="connsiteX58" fmla="*/ 1685677 w 1828800"/>
              <a:gd name="connsiteY58" fmla="*/ 453224 h 3737113"/>
              <a:gd name="connsiteX59" fmla="*/ 1677725 w 1828800"/>
              <a:gd name="connsiteY59" fmla="*/ 397565 h 3737113"/>
              <a:gd name="connsiteX60" fmla="*/ 1653871 w 1828800"/>
              <a:gd name="connsiteY60" fmla="*/ 357809 h 3737113"/>
              <a:gd name="connsiteX61" fmla="*/ 1637969 w 1828800"/>
              <a:gd name="connsiteY61" fmla="*/ 278296 h 3737113"/>
              <a:gd name="connsiteX62" fmla="*/ 1669774 w 1828800"/>
              <a:gd name="connsiteY62" fmla="*/ 151075 h 3737113"/>
              <a:gd name="connsiteX63" fmla="*/ 1733384 w 1828800"/>
              <a:gd name="connsiteY63" fmla="*/ 79513 h 3737113"/>
              <a:gd name="connsiteX64" fmla="*/ 1757238 w 1828800"/>
              <a:gd name="connsiteY64" fmla="*/ 63610 h 3737113"/>
              <a:gd name="connsiteX65" fmla="*/ 1789044 w 1828800"/>
              <a:gd name="connsiteY65" fmla="*/ 39757 h 3737113"/>
              <a:gd name="connsiteX66" fmla="*/ 1828800 w 1828800"/>
              <a:gd name="connsiteY66" fmla="*/ 0 h 3737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828800" h="3737113">
                <a:moveTo>
                  <a:pt x="0" y="3737113"/>
                </a:moveTo>
                <a:cubicBezTo>
                  <a:pt x="13694" y="3709726"/>
                  <a:pt x="56400" y="3621264"/>
                  <a:pt x="71562" y="3609892"/>
                </a:cubicBezTo>
                <a:cubicBezTo>
                  <a:pt x="112472" y="3579209"/>
                  <a:pt x="100814" y="3592092"/>
                  <a:pt x="135172" y="3546282"/>
                </a:cubicBezTo>
                <a:cubicBezTo>
                  <a:pt x="152967" y="3522556"/>
                  <a:pt x="156963" y="3509620"/>
                  <a:pt x="174929" y="3482671"/>
                </a:cubicBezTo>
                <a:cubicBezTo>
                  <a:pt x="182280" y="3471645"/>
                  <a:pt x="190832" y="3461468"/>
                  <a:pt x="198783" y="3450866"/>
                </a:cubicBezTo>
                <a:lnTo>
                  <a:pt x="214685" y="3387256"/>
                </a:lnTo>
                <a:cubicBezTo>
                  <a:pt x="217336" y="3376654"/>
                  <a:pt x="217750" y="3365225"/>
                  <a:pt x="222637" y="3355450"/>
                </a:cubicBezTo>
                <a:cubicBezTo>
                  <a:pt x="227938" y="3344848"/>
                  <a:pt x="234377" y="3334743"/>
                  <a:pt x="238539" y="3323645"/>
                </a:cubicBezTo>
                <a:cubicBezTo>
                  <a:pt x="242376" y="3313413"/>
                  <a:pt x="241604" y="3301614"/>
                  <a:pt x="246491" y="3291840"/>
                </a:cubicBezTo>
                <a:cubicBezTo>
                  <a:pt x="255038" y="3274745"/>
                  <a:pt x="269749" y="3261227"/>
                  <a:pt x="278296" y="3244132"/>
                </a:cubicBezTo>
                <a:cubicBezTo>
                  <a:pt x="288898" y="3222929"/>
                  <a:pt x="302605" y="3203012"/>
                  <a:pt x="310101" y="3180522"/>
                </a:cubicBezTo>
                <a:cubicBezTo>
                  <a:pt x="312751" y="3172571"/>
                  <a:pt x="314304" y="3164165"/>
                  <a:pt x="318052" y="3156668"/>
                </a:cubicBezTo>
                <a:cubicBezTo>
                  <a:pt x="324963" y="3142845"/>
                  <a:pt x="333955" y="3130163"/>
                  <a:pt x="341906" y="3116911"/>
                </a:cubicBezTo>
                <a:cubicBezTo>
                  <a:pt x="380322" y="2982458"/>
                  <a:pt x="332936" y="3135362"/>
                  <a:pt x="381663" y="3013544"/>
                </a:cubicBezTo>
                <a:cubicBezTo>
                  <a:pt x="407335" y="2949363"/>
                  <a:pt x="370082" y="3011036"/>
                  <a:pt x="405517" y="2957885"/>
                </a:cubicBezTo>
                <a:cubicBezTo>
                  <a:pt x="425502" y="2897928"/>
                  <a:pt x="398543" y="2971832"/>
                  <a:pt x="429371" y="2910177"/>
                </a:cubicBezTo>
                <a:cubicBezTo>
                  <a:pt x="433119" y="2902680"/>
                  <a:pt x="433574" y="2893820"/>
                  <a:pt x="437322" y="2886323"/>
                </a:cubicBezTo>
                <a:cubicBezTo>
                  <a:pt x="441595" y="2877776"/>
                  <a:pt x="447603" y="2870198"/>
                  <a:pt x="453224" y="2862470"/>
                </a:cubicBezTo>
                <a:cubicBezTo>
                  <a:pt x="503522" y="2793309"/>
                  <a:pt x="480012" y="2812805"/>
                  <a:pt x="524786" y="2782957"/>
                </a:cubicBezTo>
                <a:cubicBezTo>
                  <a:pt x="546326" y="2747057"/>
                  <a:pt x="554915" y="2735046"/>
                  <a:pt x="572494" y="2695492"/>
                </a:cubicBezTo>
                <a:cubicBezTo>
                  <a:pt x="575898" y="2687833"/>
                  <a:pt x="576697" y="2679135"/>
                  <a:pt x="580445" y="2671638"/>
                </a:cubicBezTo>
                <a:cubicBezTo>
                  <a:pt x="603278" y="2625972"/>
                  <a:pt x="617663" y="2623589"/>
                  <a:pt x="636104" y="2568271"/>
                </a:cubicBezTo>
                <a:cubicBezTo>
                  <a:pt x="638755" y="2560320"/>
                  <a:pt x="641753" y="2552476"/>
                  <a:pt x="644056" y="2544417"/>
                </a:cubicBezTo>
                <a:cubicBezTo>
                  <a:pt x="647058" y="2533910"/>
                  <a:pt x="648170" y="2522844"/>
                  <a:pt x="652007" y="2512612"/>
                </a:cubicBezTo>
                <a:cubicBezTo>
                  <a:pt x="656169" y="2501514"/>
                  <a:pt x="662029" y="2491098"/>
                  <a:pt x="667910" y="2480807"/>
                </a:cubicBezTo>
                <a:cubicBezTo>
                  <a:pt x="672651" y="2472510"/>
                  <a:pt x="680263" y="2465826"/>
                  <a:pt x="683812" y="2456953"/>
                </a:cubicBezTo>
                <a:cubicBezTo>
                  <a:pt x="696263" y="2425825"/>
                  <a:pt x="700623" y="2391523"/>
                  <a:pt x="715617" y="2361537"/>
                </a:cubicBezTo>
                <a:lnTo>
                  <a:pt x="747423" y="2297927"/>
                </a:lnTo>
                <a:cubicBezTo>
                  <a:pt x="752724" y="2287325"/>
                  <a:pt x="757227" y="2276286"/>
                  <a:pt x="763325" y="2266122"/>
                </a:cubicBezTo>
                <a:cubicBezTo>
                  <a:pt x="779228" y="2239618"/>
                  <a:pt x="792488" y="2211336"/>
                  <a:pt x="811033" y="2186609"/>
                </a:cubicBezTo>
                <a:cubicBezTo>
                  <a:pt x="818984" y="2176007"/>
                  <a:pt x="828069" y="2166167"/>
                  <a:pt x="834887" y="2154803"/>
                </a:cubicBezTo>
                <a:cubicBezTo>
                  <a:pt x="844034" y="2139557"/>
                  <a:pt x="850790" y="2122998"/>
                  <a:pt x="858741" y="2107096"/>
                </a:cubicBezTo>
                <a:cubicBezTo>
                  <a:pt x="861391" y="2080592"/>
                  <a:pt x="865081" y="2054171"/>
                  <a:pt x="866692" y="2027583"/>
                </a:cubicBezTo>
                <a:cubicBezTo>
                  <a:pt x="870383" y="1966677"/>
                  <a:pt x="868365" y="1905397"/>
                  <a:pt x="874644" y="1844703"/>
                </a:cubicBezTo>
                <a:cubicBezTo>
                  <a:pt x="876369" y="1828029"/>
                  <a:pt x="883943" y="1812403"/>
                  <a:pt x="890546" y="1796995"/>
                </a:cubicBezTo>
                <a:cubicBezTo>
                  <a:pt x="943885" y="1672533"/>
                  <a:pt x="908565" y="1774737"/>
                  <a:pt x="930303" y="1709530"/>
                </a:cubicBezTo>
                <a:cubicBezTo>
                  <a:pt x="912854" y="1587399"/>
                  <a:pt x="910426" y="1593230"/>
                  <a:pt x="930303" y="1399430"/>
                </a:cubicBezTo>
                <a:cubicBezTo>
                  <a:pt x="934268" y="1360774"/>
                  <a:pt x="989361" y="1292664"/>
                  <a:pt x="1009816" y="1272209"/>
                </a:cubicBezTo>
                <a:cubicBezTo>
                  <a:pt x="1031019" y="1251005"/>
                  <a:pt x="1060016" y="1235419"/>
                  <a:pt x="1073426" y="1208598"/>
                </a:cubicBezTo>
                <a:cubicBezTo>
                  <a:pt x="1084028" y="1187395"/>
                  <a:pt x="1097734" y="1167477"/>
                  <a:pt x="1105231" y="1144988"/>
                </a:cubicBezTo>
                <a:cubicBezTo>
                  <a:pt x="1138644" y="1044752"/>
                  <a:pt x="1103843" y="1146040"/>
                  <a:pt x="1137037" y="1057523"/>
                </a:cubicBezTo>
                <a:cubicBezTo>
                  <a:pt x="1139980" y="1049676"/>
                  <a:pt x="1141240" y="1041166"/>
                  <a:pt x="1144988" y="1033670"/>
                </a:cubicBezTo>
                <a:cubicBezTo>
                  <a:pt x="1166020" y="991607"/>
                  <a:pt x="1155438" y="1026991"/>
                  <a:pt x="1184744" y="985962"/>
                </a:cubicBezTo>
                <a:cubicBezTo>
                  <a:pt x="1191633" y="976317"/>
                  <a:pt x="1194766" y="964448"/>
                  <a:pt x="1200647" y="954157"/>
                </a:cubicBezTo>
                <a:cubicBezTo>
                  <a:pt x="1205388" y="945860"/>
                  <a:pt x="1211485" y="938407"/>
                  <a:pt x="1216550" y="930303"/>
                </a:cubicBezTo>
                <a:cubicBezTo>
                  <a:pt x="1224741" y="917197"/>
                  <a:pt x="1233004" y="904114"/>
                  <a:pt x="1240404" y="890546"/>
                </a:cubicBezTo>
                <a:cubicBezTo>
                  <a:pt x="1289823" y="799941"/>
                  <a:pt x="1235990" y="883178"/>
                  <a:pt x="1296063" y="803082"/>
                </a:cubicBezTo>
                <a:cubicBezTo>
                  <a:pt x="1312159" y="781620"/>
                  <a:pt x="1312319" y="772160"/>
                  <a:pt x="1335819" y="755374"/>
                </a:cubicBezTo>
                <a:cubicBezTo>
                  <a:pt x="1345464" y="748484"/>
                  <a:pt x="1357022" y="744772"/>
                  <a:pt x="1367624" y="739471"/>
                </a:cubicBezTo>
                <a:cubicBezTo>
                  <a:pt x="1408973" y="684339"/>
                  <a:pt x="1371332" y="728342"/>
                  <a:pt x="1423284" y="683812"/>
                </a:cubicBezTo>
                <a:cubicBezTo>
                  <a:pt x="1468414" y="645129"/>
                  <a:pt x="1423486" y="671783"/>
                  <a:pt x="1478943" y="644056"/>
                </a:cubicBezTo>
                <a:cubicBezTo>
                  <a:pt x="1555037" y="567962"/>
                  <a:pt x="1457609" y="658279"/>
                  <a:pt x="1526651" y="612250"/>
                </a:cubicBezTo>
                <a:cubicBezTo>
                  <a:pt x="1536007" y="606013"/>
                  <a:pt x="1541354" y="594933"/>
                  <a:pt x="1550504" y="588397"/>
                </a:cubicBezTo>
                <a:cubicBezTo>
                  <a:pt x="1560150" y="581507"/>
                  <a:pt x="1572258" y="578776"/>
                  <a:pt x="1582310" y="572494"/>
                </a:cubicBezTo>
                <a:cubicBezTo>
                  <a:pt x="1593548" y="565470"/>
                  <a:pt x="1602877" y="555664"/>
                  <a:pt x="1614115" y="548640"/>
                </a:cubicBezTo>
                <a:cubicBezTo>
                  <a:pt x="1624166" y="542358"/>
                  <a:pt x="1635629" y="538618"/>
                  <a:pt x="1645920" y="532737"/>
                </a:cubicBezTo>
                <a:cubicBezTo>
                  <a:pt x="1654217" y="527996"/>
                  <a:pt x="1661823" y="522136"/>
                  <a:pt x="1669774" y="516835"/>
                </a:cubicBezTo>
                <a:cubicBezTo>
                  <a:pt x="1672424" y="503583"/>
                  <a:pt x="1674447" y="490189"/>
                  <a:pt x="1677725" y="477078"/>
                </a:cubicBezTo>
                <a:cubicBezTo>
                  <a:pt x="1679758" y="468947"/>
                  <a:pt x="1685677" y="461606"/>
                  <a:pt x="1685677" y="453224"/>
                </a:cubicBezTo>
                <a:cubicBezTo>
                  <a:pt x="1685677" y="434483"/>
                  <a:pt x="1683652" y="415345"/>
                  <a:pt x="1677725" y="397565"/>
                </a:cubicBezTo>
                <a:cubicBezTo>
                  <a:pt x="1672838" y="382904"/>
                  <a:pt x="1661822" y="371061"/>
                  <a:pt x="1653871" y="357809"/>
                </a:cubicBezTo>
                <a:cubicBezTo>
                  <a:pt x="1649784" y="341458"/>
                  <a:pt x="1636249" y="290909"/>
                  <a:pt x="1637969" y="278296"/>
                </a:cubicBezTo>
                <a:cubicBezTo>
                  <a:pt x="1643875" y="234985"/>
                  <a:pt x="1654836" y="192155"/>
                  <a:pt x="1669774" y="151075"/>
                </a:cubicBezTo>
                <a:cubicBezTo>
                  <a:pt x="1683695" y="112791"/>
                  <a:pt x="1703786" y="100655"/>
                  <a:pt x="1733384" y="79513"/>
                </a:cubicBezTo>
                <a:cubicBezTo>
                  <a:pt x="1741160" y="73958"/>
                  <a:pt x="1749462" y="69164"/>
                  <a:pt x="1757238" y="63610"/>
                </a:cubicBezTo>
                <a:cubicBezTo>
                  <a:pt x="1768022" y="55907"/>
                  <a:pt x="1778442" y="47708"/>
                  <a:pt x="1789044" y="39757"/>
                </a:cubicBezTo>
                <a:cubicBezTo>
                  <a:pt x="1810247" y="7952"/>
                  <a:pt x="1796995" y="21204"/>
                  <a:pt x="1828800" y="0"/>
                </a:cubicBez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0FFF77C-0B00-43C0-09D8-5831249F581D}"/>
              </a:ext>
            </a:extLst>
          </p:cNvPr>
          <p:cNvSpPr/>
          <p:nvPr/>
        </p:nvSpPr>
        <p:spPr>
          <a:xfrm>
            <a:off x="1685677" y="1461627"/>
            <a:ext cx="890546" cy="4072481"/>
          </a:xfrm>
          <a:custGeom>
            <a:avLst/>
            <a:gdLst>
              <a:gd name="connsiteX0" fmla="*/ 55659 w 890546"/>
              <a:gd name="connsiteY0" fmla="*/ 4072481 h 4072481"/>
              <a:gd name="connsiteX1" fmla="*/ 47707 w 890546"/>
              <a:gd name="connsiteY1" fmla="*/ 3961163 h 4072481"/>
              <a:gd name="connsiteX2" fmla="*/ 39756 w 890546"/>
              <a:gd name="connsiteY2" fmla="*/ 3905503 h 4072481"/>
              <a:gd name="connsiteX3" fmla="*/ 31805 w 890546"/>
              <a:gd name="connsiteY3" fmla="*/ 3810088 h 4072481"/>
              <a:gd name="connsiteX4" fmla="*/ 7951 w 890546"/>
              <a:gd name="connsiteY4" fmla="*/ 3698770 h 4072481"/>
              <a:gd name="connsiteX5" fmla="*/ 0 w 890546"/>
              <a:gd name="connsiteY5" fmla="*/ 3659013 h 4072481"/>
              <a:gd name="connsiteX6" fmla="*/ 15902 w 890546"/>
              <a:gd name="connsiteY6" fmla="*/ 3404571 h 4072481"/>
              <a:gd name="connsiteX7" fmla="*/ 23853 w 890546"/>
              <a:gd name="connsiteY7" fmla="*/ 3340961 h 4072481"/>
              <a:gd name="connsiteX8" fmla="*/ 47707 w 890546"/>
              <a:gd name="connsiteY8" fmla="*/ 3189886 h 4072481"/>
              <a:gd name="connsiteX9" fmla="*/ 55659 w 890546"/>
              <a:gd name="connsiteY9" fmla="*/ 3142178 h 4072481"/>
              <a:gd name="connsiteX10" fmla="*/ 79513 w 890546"/>
              <a:gd name="connsiteY10" fmla="*/ 2983152 h 4072481"/>
              <a:gd name="connsiteX11" fmla="*/ 103366 w 890546"/>
              <a:gd name="connsiteY11" fmla="*/ 2871834 h 4072481"/>
              <a:gd name="connsiteX12" fmla="*/ 111318 w 890546"/>
              <a:gd name="connsiteY12" fmla="*/ 2840029 h 4072481"/>
              <a:gd name="connsiteX13" fmla="*/ 151074 w 890546"/>
              <a:gd name="connsiteY13" fmla="*/ 2776418 h 4072481"/>
              <a:gd name="connsiteX14" fmla="*/ 214685 w 890546"/>
              <a:gd name="connsiteY14" fmla="*/ 2704856 h 4072481"/>
              <a:gd name="connsiteX15" fmla="*/ 262393 w 890546"/>
              <a:gd name="connsiteY15" fmla="*/ 2625343 h 4072481"/>
              <a:gd name="connsiteX16" fmla="*/ 286246 w 890546"/>
              <a:gd name="connsiteY16" fmla="*/ 2593538 h 4072481"/>
              <a:gd name="connsiteX17" fmla="*/ 302149 w 890546"/>
              <a:gd name="connsiteY17" fmla="*/ 2553782 h 4072481"/>
              <a:gd name="connsiteX18" fmla="*/ 333954 w 890546"/>
              <a:gd name="connsiteY18" fmla="*/ 2498123 h 4072481"/>
              <a:gd name="connsiteX19" fmla="*/ 349857 w 890546"/>
              <a:gd name="connsiteY19" fmla="*/ 2442463 h 4072481"/>
              <a:gd name="connsiteX20" fmla="*/ 429370 w 890546"/>
              <a:gd name="connsiteY20" fmla="*/ 2243681 h 4072481"/>
              <a:gd name="connsiteX21" fmla="*/ 445273 w 890546"/>
              <a:gd name="connsiteY21" fmla="*/ 2180070 h 4072481"/>
              <a:gd name="connsiteX22" fmla="*/ 429370 w 890546"/>
              <a:gd name="connsiteY22" fmla="*/ 1869970 h 4072481"/>
              <a:gd name="connsiteX23" fmla="*/ 421419 w 890546"/>
              <a:gd name="connsiteY23" fmla="*/ 1814310 h 4072481"/>
              <a:gd name="connsiteX24" fmla="*/ 413467 w 890546"/>
              <a:gd name="connsiteY24" fmla="*/ 1734797 h 4072481"/>
              <a:gd name="connsiteX25" fmla="*/ 381662 w 890546"/>
              <a:gd name="connsiteY25" fmla="*/ 1679138 h 4072481"/>
              <a:gd name="connsiteX26" fmla="*/ 373711 w 890546"/>
              <a:gd name="connsiteY26" fmla="*/ 1655284 h 4072481"/>
              <a:gd name="connsiteX27" fmla="*/ 373711 w 890546"/>
              <a:gd name="connsiteY27" fmla="*/ 1384940 h 4072481"/>
              <a:gd name="connsiteX28" fmla="*/ 389613 w 890546"/>
              <a:gd name="connsiteY28" fmla="*/ 1313378 h 4072481"/>
              <a:gd name="connsiteX29" fmla="*/ 397565 w 890546"/>
              <a:gd name="connsiteY29" fmla="*/ 1265670 h 4072481"/>
              <a:gd name="connsiteX30" fmla="*/ 389613 w 890546"/>
              <a:gd name="connsiteY30" fmla="*/ 1114596 h 4072481"/>
              <a:gd name="connsiteX31" fmla="*/ 389613 w 890546"/>
              <a:gd name="connsiteY31" fmla="*/ 971472 h 4072481"/>
              <a:gd name="connsiteX32" fmla="*/ 413467 w 890546"/>
              <a:gd name="connsiteY32" fmla="*/ 915813 h 4072481"/>
              <a:gd name="connsiteX33" fmla="*/ 429370 w 890546"/>
              <a:gd name="connsiteY33" fmla="*/ 876056 h 4072481"/>
              <a:gd name="connsiteX34" fmla="*/ 532737 w 890546"/>
              <a:gd name="connsiteY34" fmla="*/ 812446 h 4072481"/>
              <a:gd name="connsiteX35" fmla="*/ 572493 w 890546"/>
              <a:gd name="connsiteY35" fmla="*/ 804495 h 4072481"/>
              <a:gd name="connsiteX36" fmla="*/ 612250 w 890546"/>
              <a:gd name="connsiteY36" fmla="*/ 772690 h 4072481"/>
              <a:gd name="connsiteX37" fmla="*/ 667909 w 890546"/>
              <a:gd name="connsiteY37" fmla="*/ 732933 h 4072481"/>
              <a:gd name="connsiteX38" fmla="*/ 715617 w 890546"/>
              <a:gd name="connsiteY38" fmla="*/ 701128 h 4072481"/>
              <a:gd name="connsiteX39" fmla="*/ 763325 w 890546"/>
              <a:gd name="connsiteY39" fmla="*/ 661371 h 4072481"/>
              <a:gd name="connsiteX40" fmla="*/ 795130 w 890546"/>
              <a:gd name="connsiteY40" fmla="*/ 637517 h 4072481"/>
              <a:gd name="connsiteX41" fmla="*/ 842838 w 890546"/>
              <a:gd name="connsiteY41" fmla="*/ 589810 h 4072481"/>
              <a:gd name="connsiteX42" fmla="*/ 850789 w 890546"/>
              <a:gd name="connsiteY42" fmla="*/ 565956 h 4072481"/>
              <a:gd name="connsiteX43" fmla="*/ 874643 w 890546"/>
              <a:gd name="connsiteY43" fmla="*/ 534150 h 4072481"/>
              <a:gd name="connsiteX44" fmla="*/ 882594 w 890546"/>
              <a:gd name="connsiteY44" fmla="*/ 494394 h 4072481"/>
              <a:gd name="connsiteX45" fmla="*/ 890546 w 890546"/>
              <a:gd name="connsiteY45" fmla="*/ 470540 h 4072481"/>
              <a:gd name="connsiteX46" fmla="*/ 874643 w 890546"/>
              <a:gd name="connsiteY46" fmla="*/ 335368 h 4072481"/>
              <a:gd name="connsiteX47" fmla="*/ 826935 w 890546"/>
              <a:gd name="connsiteY47" fmla="*/ 263806 h 4072481"/>
              <a:gd name="connsiteX48" fmla="*/ 795130 w 890546"/>
              <a:gd name="connsiteY48" fmla="*/ 239952 h 4072481"/>
              <a:gd name="connsiteX49" fmla="*/ 787179 w 890546"/>
              <a:gd name="connsiteY49" fmla="*/ 216098 h 4072481"/>
              <a:gd name="connsiteX50" fmla="*/ 771276 w 890546"/>
              <a:gd name="connsiteY50" fmla="*/ 176342 h 4072481"/>
              <a:gd name="connsiteX51" fmla="*/ 779227 w 890546"/>
              <a:gd name="connsiteY51" fmla="*/ 57072 h 4072481"/>
              <a:gd name="connsiteX52" fmla="*/ 803081 w 890546"/>
              <a:gd name="connsiteY52" fmla="*/ 49121 h 4072481"/>
              <a:gd name="connsiteX53" fmla="*/ 826935 w 890546"/>
              <a:gd name="connsiteY53" fmla="*/ 25267 h 4072481"/>
              <a:gd name="connsiteX54" fmla="*/ 842838 w 890546"/>
              <a:gd name="connsiteY54" fmla="*/ 1413 h 4072481"/>
              <a:gd name="connsiteX55" fmla="*/ 858740 w 890546"/>
              <a:gd name="connsiteY55" fmla="*/ 1413 h 4072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890546" h="4072481">
                <a:moveTo>
                  <a:pt x="55659" y="4072481"/>
                </a:moveTo>
                <a:cubicBezTo>
                  <a:pt x="53008" y="4035375"/>
                  <a:pt x="51234" y="3998196"/>
                  <a:pt x="47707" y="3961163"/>
                </a:cubicBezTo>
                <a:cubicBezTo>
                  <a:pt x="45930" y="3942506"/>
                  <a:pt x="41718" y="3924142"/>
                  <a:pt x="39756" y="3905503"/>
                </a:cubicBezTo>
                <a:cubicBezTo>
                  <a:pt x="36415" y="3873763"/>
                  <a:pt x="36117" y="3841711"/>
                  <a:pt x="31805" y="3810088"/>
                </a:cubicBezTo>
                <a:cubicBezTo>
                  <a:pt x="22289" y="3740304"/>
                  <a:pt x="19009" y="3748531"/>
                  <a:pt x="7951" y="3698770"/>
                </a:cubicBezTo>
                <a:cubicBezTo>
                  <a:pt x="5019" y="3685577"/>
                  <a:pt x="2650" y="3672265"/>
                  <a:pt x="0" y="3659013"/>
                </a:cubicBezTo>
                <a:cubicBezTo>
                  <a:pt x="5301" y="3574199"/>
                  <a:pt x="9547" y="3489312"/>
                  <a:pt x="15902" y="3404571"/>
                </a:cubicBezTo>
                <a:cubicBezTo>
                  <a:pt x="17500" y="3383263"/>
                  <a:pt x="21029" y="3362142"/>
                  <a:pt x="23853" y="3340961"/>
                </a:cubicBezTo>
                <a:cubicBezTo>
                  <a:pt x="32189" y="3278445"/>
                  <a:pt x="35910" y="3260669"/>
                  <a:pt x="47707" y="3189886"/>
                </a:cubicBezTo>
                <a:cubicBezTo>
                  <a:pt x="50357" y="3173983"/>
                  <a:pt x="53379" y="3158138"/>
                  <a:pt x="55659" y="3142178"/>
                </a:cubicBezTo>
                <a:cubicBezTo>
                  <a:pt x="57444" y="3129684"/>
                  <a:pt x="72451" y="3018462"/>
                  <a:pt x="79513" y="2983152"/>
                </a:cubicBezTo>
                <a:cubicBezTo>
                  <a:pt x="86955" y="2945941"/>
                  <a:pt x="94161" y="2908649"/>
                  <a:pt x="103366" y="2871834"/>
                </a:cubicBezTo>
                <a:cubicBezTo>
                  <a:pt x="106017" y="2861232"/>
                  <a:pt x="107481" y="2850261"/>
                  <a:pt x="111318" y="2840029"/>
                </a:cubicBezTo>
                <a:cubicBezTo>
                  <a:pt x="123525" y="2807476"/>
                  <a:pt x="130865" y="2805288"/>
                  <a:pt x="151074" y="2776418"/>
                </a:cubicBezTo>
                <a:cubicBezTo>
                  <a:pt x="194353" y="2714592"/>
                  <a:pt x="164732" y="2742321"/>
                  <a:pt x="214685" y="2704856"/>
                </a:cubicBezTo>
                <a:cubicBezTo>
                  <a:pt x="233187" y="2667852"/>
                  <a:pt x="233603" y="2663731"/>
                  <a:pt x="262393" y="2625343"/>
                </a:cubicBezTo>
                <a:cubicBezTo>
                  <a:pt x="270344" y="2614741"/>
                  <a:pt x="279810" y="2605122"/>
                  <a:pt x="286246" y="2593538"/>
                </a:cubicBezTo>
                <a:cubicBezTo>
                  <a:pt x="293178" y="2581061"/>
                  <a:pt x="295766" y="2566548"/>
                  <a:pt x="302149" y="2553782"/>
                </a:cubicBezTo>
                <a:cubicBezTo>
                  <a:pt x="323345" y="2511390"/>
                  <a:pt x="315368" y="2549236"/>
                  <a:pt x="333954" y="2498123"/>
                </a:cubicBezTo>
                <a:cubicBezTo>
                  <a:pt x="340548" y="2479989"/>
                  <a:pt x="343186" y="2460569"/>
                  <a:pt x="349857" y="2442463"/>
                </a:cubicBezTo>
                <a:cubicBezTo>
                  <a:pt x="364024" y="2404011"/>
                  <a:pt x="419874" y="2281665"/>
                  <a:pt x="429370" y="2243681"/>
                </a:cubicBezTo>
                <a:lnTo>
                  <a:pt x="445273" y="2180070"/>
                </a:lnTo>
                <a:cubicBezTo>
                  <a:pt x="442083" y="2106717"/>
                  <a:pt x="436525" y="1952261"/>
                  <a:pt x="429370" y="1869970"/>
                </a:cubicBezTo>
                <a:cubicBezTo>
                  <a:pt x="427746" y="1851299"/>
                  <a:pt x="423609" y="1832923"/>
                  <a:pt x="421419" y="1814310"/>
                </a:cubicBezTo>
                <a:cubicBezTo>
                  <a:pt x="418307" y="1787856"/>
                  <a:pt x="419048" y="1760842"/>
                  <a:pt x="413467" y="1734797"/>
                </a:cubicBezTo>
                <a:cubicBezTo>
                  <a:pt x="410281" y="1719928"/>
                  <a:pt x="390442" y="1692308"/>
                  <a:pt x="381662" y="1679138"/>
                </a:cubicBezTo>
                <a:cubicBezTo>
                  <a:pt x="379012" y="1671187"/>
                  <a:pt x="376013" y="1663343"/>
                  <a:pt x="373711" y="1655284"/>
                </a:cubicBezTo>
                <a:cubicBezTo>
                  <a:pt x="346496" y="1560029"/>
                  <a:pt x="365169" y="1534430"/>
                  <a:pt x="373711" y="1384940"/>
                </a:cubicBezTo>
                <a:cubicBezTo>
                  <a:pt x="374822" y="1365499"/>
                  <a:pt x="385648" y="1333203"/>
                  <a:pt x="389613" y="1313378"/>
                </a:cubicBezTo>
                <a:cubicBezTo>
                  <a:pt x="392775" y="1297569"/>
                  <a:pt x="394914" y="1281573"/>
                  <a:pt x="397565" y="1265670"/>
                </a:cubicBezTo>
                <a:cubicBezTo>
                  <a:pt x="394914" y="1215312"/>
                  <a:pt x="393481" y="1164875"/>
                  <a:pt x="389613" y="1114596"/>
                </a:cubicBezTo>
                <a:cubicBezTo>
                  <a:pt x="382385" y="1020628"/>
                  <a:pt x="372370" y="1092169"/>
                  <a:pt x="389613" y="971472"/>
                </a:cubicBezTo>
                <a:cubicBezTo>
                  <a:pt x="392191" y="953426"/>
                  <a:pt x="406717" y="931000"/>
                  <a:pt x="413467" y="915813"/>
                </a:cubicBezTo>
                <a:cubicBezTo>
                  <a:pt x="419264" y="902770"/>
                  <a:pt x="419277" y="886149"/>
                  <a:pt x="429370" y="876056"/>
                </a:cubicBezTo>
                <a:cubicBezTo>
                  <a:pt x="435341" y="870085"/>
                  <a:pt x="506486" y="821196"/>
                  <a:pt x="532737" y="812446"/>
                </a:cubicBezTo>
                <a:cubicBezTo>
                  <a:pt x="545558" y="808172"/>
                  <a:pt x="559241" y="807145"/>
                  <a:pt x="572493" y="804495"/>
                </a:cubicBezTo>
                <a:cubicBezTo>
                  <a:pt x="585745" y="793893"/>
                  <a:pt x="598673" y="782873"/>
                  <a:pt x="612250" y="772690"/>
                </a:cubicBezTo>
                <a:cubicBezTo>
                  <a:pt x="630490" y="759010"/>
                  <a:pt x="650105" y="747176"/>
                  <a:pt x="667909" y="732933"/>
                </a:cubicBezTo>
                <a:cubicBezTo>
                  <a:pt x="710452" y="698899"/>
                  <a:pt x="671583" y="715805"/>
                  <a:pt x="715617" y="701128"/>
                </a:cubicBezTo>
                <a:cubicBezTo>
                  <a:pt x="768339" y="665980"/>
                  <a:pt x="709755" y="707289"/>
                  <a:pt x="763325" y="661371"/>
                </a:cubicBezTo>
                <a:cubicBezTo>
                  <a:pt x="773387" y="652747"/>
                  <a:pt x="785759" y="646888"/>
                  <a:pt x="795130" y="637517"/>
                </a:cubicBezTo>
                <a:cubicBezTo>
                  <a:pt x="854302" y="578345"/>
                  <a:pt x="786624" y="627284"/>
                  <a:pt x="842838" y="589810"/>
                </a:cubicBezTo>
                <a:cubicBezTo>
                  <a:pt x="845488" y="581859"/>
                  <a:pt x="846631" y="573233"/>
                  <a:pt x="850789" y="565956"/>
                </a:cubicBezTo>
                <a:cubicBezTo>
                  <a:pt x="857364" y="554450"/>
                  <a:pt x="869261" y="546260"/>
                  <a:pt x="874643" y="534150"/>
                </a:cubicBezTo>
                <a:cubicBezTo>
                  <a:pt x="880132" y="521800"/>
                  <a:pt x="879316" y="507505"/>
                  <a:pt x="882594" y="494394"/>
                </a:cubicBezTo>
                <a:cubicBezTo>
                  <a:pt x="884627" y="486263"/>
                  <a:pt x="887895" y="478491"/>
                  <a:pt x="890546" y="470540"/>
                </a:cubicBezTo>
                <a:cubicBezTo>
                  <a:pt x="889198" y="455708"/>
                  <a:pt x="882966" y="363111"/>
                  <a:pt x="874643" y="335368"/>
                </a:cubicBezTo>
                <a:cubicBezTo>
                  <a:pt x="867510" y="311590"/>
                  <a:pt x="842721" y="279592"/>
                  <a:pt x="826935" y="263806"/>
                </a:cubicBezTo>
                <a:cubicBezTo>
                  <a:pt x="817564" y="254435"/>
                  <a:pt x="805732" y="247903"/>
                  <a:pt x="795130" y="239952"/>
                </a:cubicBezTo>
                <a:cubicBezTo>
                  <a:pt x="792480" y="232001"/>
                  <a:pt x="790122" y="223946"/>
                  <a:pt x="787179" y="216098"/>
                </a:cubicBezTo>
                <a:cubicBezTo>
                  <a:pt x="782167" y="202734"/>
                  <a:pt x="771989" y="190597"/>
                  <a:pt x="771276" y="176342"/>
                </a:cubicBezTo>
                <a:cubicBezTo>
                  <a:pt x="769286" y="136547"/>
                  <a:pt x="769563" y="95727"/>
                  <a:pt x="779227" y="57072"/>
                </a:cubicBezTo>
                <a:cubicBezTo>
                  <a:pt x="781260" y="48941"/>
                  <a:pt x="795130" y="51771"/>
                  <a:pt x="803081" y="49121"/>
                </a:cubicBezTo>
                <a:cubicBezTo>
                  <a:pt x="811032" y="41170"/>
                  <a:pt x="819736" y="33906"/>
                  <a:pt x="826935" y="25267"/>
                </a:cubicBezTo>
                <a:cubicBezTo>
                  <a:pt x="833053" y="17926"/>
                  <a:pt x="835193" y="7147"/>
                  <a:pt x="842838" y="1413"/>
                </a:cubicBezTo>
                <a:cubicBezTo>
                  <a:pt x="847079" y="-1767"/>
                  <a:pt x="853439" y="1413"/>
                  <a:pt x="858740" y="1413"/>
                </a:cubicBez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934D058-EB3F-843A-9452-32D2C9675F0C}"/>
              </a:ext>
            </a:extLst>
          </p:cNvPr>
          <p:cNvSpPr/>
          <p:nvPr/>
        </p:nvSpPr>
        <p:spPr>
          <a:xfrm>
            <a:off x="3737113" y="1192696"/>
            <a:ext cx="2146852" cy="4373217"/>
          </a:xfrm>
          <a:custGeom>
            <a:avLst/>
            <a:gdLst>
              <a:gd name="connsiteX0" fmla="*/ 2146852 w 2146852"/>
              <a:gd name="connsiteY0" fmla="*/ 4373217 h 4373217"/>
              <a:gd name="connsiteX1" fmla="*/ 2115047 w 2146852"/>
              <a:gd name="connsiteY1" fmla="*/ 4333461 h 4373217"/>
              <a:gd name="connsiteX2" fmla="*/ 2107096 w 2146852"/>
              <a:gd name="connsiteY2" fmla="*/ 4301655 h 4373217"/>
              <a:gd name="connsiteX3" fmla="*/ 2115047 w 2146852"/>
              <a:gd name="connsiteY3" fmla="*/ 4126727 h 4373217"/>
              <a:gd name="connsiteX4" fmla="*/ 2130950 w 2146852"/>
              <a:gd name="connsiteY4" fmla="*/ 4031311 h 4373217"/>
              <a:gd name="connsiteX5" fmla="*/ 2146852 w 2146852"/>
              <a:gd name="connsiteY5" fmla="*/ 3927944 h 4373217"/>
              <a:gd name="connsiteX6" fmla="*/ 2138901 w 2146852"/>
              <a:gd name="connsiteY6" fmla="*/ 3753015 h 4373217"/>
              <a:gd name="connsiteX7" fmla="*/ 2091193 w 2146852"/>
              <a:gd name="connsiteY7" fmla="*/ 3673502 h 4373217"/>
              <a:gd name="connsiteX8" fmla="*/ 2051437 w 2146852"/>
              <a:gd name="connsiteY8" fmla="*/ 3554233 h 4373217"/>
              <a:gd name="connsiteX9" fmla="*/ 2027583 w 2146852"/>
              <a:gd name="connsiteY9" fmla="*/ 3458817 h 4373217"/>
              <a:gd name="connsiteX10" fmla="*/ 2011680 w 2146852"/>
              <a:gd name="connsiteY10" fmla="*/ 3427012 h 4373217"/>
              <a:gd name="connsiteX11" fmla="*/ 1995777 w 2146852"/>
              <a:gd name="connsiteY11" fmla="*/ 3379304 h 4373217"/>
              <a:gd name="connsiteX12" fmla="*/ 1971924 w 2146852"/>
              <a:gd name="connsiteY12" fmla="*/ 3331596 h 4373217"/>
              <a:gd name="connsiteX13" fmla="*/ 1956021 w 2146852"/>
              <a:gd name="connsiteY13" fmla="*/ 3283888 h 4373217"/>
              <a:gd name="connsiteX14" fmla="*/ 1940118 w 2146852"/>
              <a:gd name="connsiteY14" fmla="*/ 3244132 h 4373217"/>
              <a:gd name="connsiteX15" fmla="*/ 1932167 w 2146852"/>
              <a:gd name="connsiteY15" fmla="*/ 3220278 h 4373217"/>
              <a:gd name="connsiteX16" fmla="*/ 1916264 w 2146852"/>
              <a:gd name="connsiteY16" fmla="*/ 3188473 h 4373217"/>
              <a:gd name="connsiteX17" fmla="*/ 1900362 w 2146852"/>
              <a:gd name="connsiteY17" fmla="*/ 3148716 h 4373217"/>
              <a:gd name="connsiteX18" fmla="*/ 1876508 w 2146852"/>
              <a:gd name="connsiteY18" fmla="*/ 3108960 h 4373217"/>
              <a:gd name="connsiteX19" fmla="*/ 1860605 w 2146852"/>
              <a:gd name="connsiteY19" fmla="*/ 3069203 h 4373217"/>
              <a:gd name="connsiteX20" fmla="*/ 1836751 w 2146852"/>
              <a:gd name="connsiteY20" fmla="*/ 3029447 h 4373217"/>
              <a:gd name="connsiteX21" fmla="*/ 1804946 w 2146852"/>
              <a:gd name="connsiteY21" fmla="*/ 2965836 h 4373217"/>
              <a:gd name="connsiteX22" fmla="*/ 1701579 w 2146852"/>
              <a:gd name="connsiteY22" fmla="*/ 2822713 h 4373217"/>
              <a:gd name="connsiteX23" fmla="*/ 1669774 w 2146852"/>
              <a:gd name="connsiteY23" fmla="*/ 2790907 h 4373217"/>
              <a:gd name="connsiteX24" fmla="*/ 1590261 w 2146852"/>
              <a:gd name="connsiteY24" fmla="*/ 2743200 h 4373217"/>
              <a:gd name="connsiteX25" fmla="*/ 1518699 w 2146852"/>
              <a:gd name="connsiteY25" fmla="*/ 2687541 h 4373217"/>
              <a:gd name="connsiteX26" fmla="*/ 1470991 w 2146852"/>
              <a:gd name="connsiteY26" fmla="*/ 2647784 h 4373217"/>
              <a:gd name="connsiteX27" fmla="*/ 1407381 w 2146852"/>
              <a:gd name="connsiteY27" fmla="*/ 2615979 h 4373217"/>
              <a:gd name="connsiteX28" fmla="*/ 1375576 w 2146852"/>
              <a:gd name="connsiteY28" fmla="*/ 2592125 h 4373217"/>
              <a:gd name="connsiteX29" fmla="*/ 1304014 w 2146852"/>
              <a:gd name="connsiteY29" fmla="*/ 2560320 h 4373217"/>
              <a:gd name="connsiteX30" fmla="*/ 1184744 w 2146852"/>
              <a:gd name="connsiteY30" fmla="*/ 2456953 h 4373217"/>
              <a:gd name="connsiteX31" fmla="*/ 1129085 w 2146852"/>
              <a:gd name="connsiteY31" fmla="*/ 2393342 h 4373217"/>
              <a:gd name="connsiteX32" fmla="*/ 978010 w 2146852"/>
              <a:gd name="connsiteY32" fmla="*/ 2186608 h 4373217"/>
              <a:gd name="connsiteX33" fmla="*/ 938254 w 2146852"/>
              <a:gd name="connsiteY33" fmla="*/ 2154803 h 4373217"/>
              <a:gd name="connsiteX34" fmla="*/ 866692 w 2146852"/>
              <a:gd name="connsiteY34" fmla="*/ 2075290 h 4373217"/>
              <a:gd name="connsiteX35" fmla="*/ 818984 w 2146852"/>
              <a:gd name="connsiteY35" fmla="*/ 2003728 h 4373217"/>
              <a:gd name="connsiteX36" fmla="*/ 787179 w 2146852"/>
              <a:gd name="connsiteY36" fmla="*/ 1924215 h 4373217"/>
              <a:gd name="connsiteX37" fmla="*/ 755374 w 2146852"/>
              <a:gd name="connsiteY37" fmla="*/ 1860605 h 4373217"/>
              <a:gd name="connsiteX38" fmla="*/ 731520 w 2146852"/>
              <a:gd name="connsiteY38" fmla="*/ 1789043 h 4373217"/>
              <a:gd name="connsiteX39" fmla="*/ 699715 w 2146852"/>
              <a:gd name="connsiteY39" fmla="*/ 1733384 h 4373217"/>
              <a:gd name="connsiteX40" fmla="*/ 683812 w 2146852"/>
              <a:gd name="connsiteY40" fmla="*/ 1677725 h 4373217"/>
              <a:gd name="connsiteX41" fmla="*/ 659958 w 2146852"/>
              <a:gd name="connsiteY41" fmla="*/ 1630017 h 4373217"/>
              <a:gd name="connsiteX42" fmla="*/ 644056 w 2146852"/>
              <a:gd name="connsiteY42" fmla="*/ 1574358 h 4373217"/>
              <a:gd name="connsiteX43" fmla="*/ 628153 w 2146852"/>
              <a:gd name="connsiteY43" fmla="*/ 1526650 h 4373217"/>
              <a:gd name="connsiteX44" fmla="*/ 596348 w 2146852"/>
              <a:gd name="connsiteY44" fmla="*/ 1343770 h 4373217"/>
              <a:gd name="connsiteX45" fmla="*/ 548640 w 2146852"/>
              <a:gd name="connsiteY45" fmla="*/ 1216549 h 4373217"/>
              <a:gd name="connsiteX46" fmla="*/ 524786 w 2146852"/>
              <a:gd name="connsiteY46" fmla="*/ 1097280 h 4373217"/>
              <a:gd name="connsiteX47" fmla="*/ 508884 w 2146852"/>
              <a:gd name="connsiteY47" fmla="*/ 1041621 h 4373217"/>
              <a:gd name="connsiteX48" fmla="*/ 500932 w 2146852"/>
              <a:gd name="connsiteY48" fmla="*/ 985961 h 4373217"/>
              <a:gd name="connsiteX49" fmla="*/ 492981 w 2146852"/>
              <a:gd name="connsiteY49" fmla="*/ 946205 h 4373217"/>
              <a:gd name="connsiteX50" fmla="*/ 485030 w 2146852"/>
              <a:gd name="connsiteY50" fmla="*/ 882594 h 4373217"/>
              <a:gd name="connsiteX51" fmla="*/ 469127 w 2146852"/>
              <a:gd name="connsiteY51" fmla="*/ 818984 h 4373217"/>
              <a:gd name="connsiteX52" fmla="*/ 461176 w 2146852"/>
              <a:gd name="connsiteY52" fmla="*/ 763325 h 4373217"/>
              <a:gd name="connsiteX53" fmla="*/ 421419 w 2146852"/>
              <a:gd name="connsiteY53" fmla="*/ 659958 h 4373217"/>
              <a:gd name="connsiteX54" fmla="*/ 349857 w 2146852"/>
              <a:gd name="connsiteY54" fmla="*/ 477078 h 4373217"/>
              <a:gd name="connsiteX55" fmla="*/ 318052 w 2146852"/>
              <a:gd name="connsiteY55" fmla="*/ 405516 h 4373217"/>
              <a:gd name="connsiteX56" fmla="*/ 286247 w 2146852"/>
              <a:gd name="connsiteY56" fmla="*/ 357808 h 4373217"/>
              <a:gd name="connsiteX57" fmla="*/ 254442 w 2146852"/>
              <a:gd name="connsiteY57" fmla="*/ 294198 h 4373217"/>
              <a:gd name="connsiteX58" fmla="*/ 182880 w 2146852"/>
              <a:gd name="connsiteY58" fmla="*/ 206734 h 4373217"/>
              <a:gd name="connsiteX59" fmla="*/ 143124 w 2146852"/>
              <a:gd name="connsiteY59" fmla="*/ 166977 h 4373217"/>
              <a:gd name="connsiteX60" fmla="*/ 119270 w 2146852"/>
              <a:gd name="connsiteY60" fmla="*/ 119269 h 4373217"/>
              <a:gd name="connsiteX61" fmla="*/ 87464 w 2146852"/>
              <a:gd name="connsiteY61" fmla="*/ 95415 h 4373217"/>
              <a:gd name="connsiteX62" fmla="*/ 15903 w 2146852"/>
              <a:gd name="connsiteY62" fmla="*/ 7951 h 4373217"/>
              <a:gd name="connsiteX63" fmla="*/ 0 w 2146852"/>
              <a:gd name="connsiteY63" fmla="*/ 0 h 437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2146852" h="4373217">
                <a:moveTo>
                  <a:pt x="2146852" y="4373217"/>
                </a:moveTo>
                <a:cubicBezTo>
                  <a:pt x="2136250" y="4359965"/>
                  <a:pt x="2123289" y="4348296"/>
                  <a:pt x="2115047" y="4333461"/>
                </a:cubicBezTo>
                <a:cubicBezTo>
                  <a:pt x="2109740" y="4323908"/>
                  <a:pt x="2107096" y="4312583"/>
                  <a:pt x="2107096" y="4301655"/>
                </a:cubicBezTo>
                <a:cubicBezTo>
                  <a:pt x="2107096" y="4243285"/>
                  <a:pt x="2109917" y="4184871"/>
                  <a:pt x="2115047" y="4126727"/>
                </a:cubicBezTo>
                <a:cubicBezTo>
                  <a:pt x="2117881" y="4094608"/>
                  <a:pt x="2126951" y="4063306"/>
                  <a:pt x="2130950" y="4031311"/>
                </a:cubicBezTo>
                <a:cubicBezTo>
                  <a:pt x="2140577" y="3954291"/>
                  <a:pt x="2134711" y="3988654"/>
                  <a:pt x="2146852" y="3927944"/>
                </a:cubicBezTo>
                <a:cubicBezTo>
                  <a:pt x="2144202" y="3869634"/>
                  <a:pt x="2151374" y="3810037"/>
                  <a:pt x="2138901" y="3753015"/>
                </a:cubicBezTo>
                <a:cubicBezTo>
                  <a:pt x="2132296" y="3722820"/>
                  <a:pt x="2100967" y="3702825"/>
                  <a:pt x="2091193" y="3673502"/>
                </a:cubicBezTo>
                <a:cubicBezTo>
                  <a:pt x="2077941" y="3633746"/>
                  <a:pt x="2058327" y="3595570"/>
                  <a:pt x="2051437" y="3554233"/>
                </a:cubicBezTo>
                <a:cubicBezTo>
                  <a:pt x="2043615" y="3507307"/>
                  <a:pt x="2045582" y="3503815"/>
                  <a:pt x="2027583" y="3458817"/>
                </a:cubicBezTo>
                <a:cubicBezTo>
                  <a:pt x="2023181" y="3447812"/>
                  <a:pt x="2016082" y="3438017"/>
                  <a:pt x="2011680" y="3427012"/>
                </a:cubicBezTo>
                <a:cubicBezTo>
                  <a:pt x="2005454" y="3411448"/>
                  <a:pt x="2002224" y="3394778"/>
                  <a:pt x="1995777" y="3379304"/>
                </a:cubicBezTo>
                <a:cubicBezTo>
                  <a:pt x="1988939" y="3362892"/>
                  <a:pt x="1978762" y="3348008"/>
                  <a:pt x="1971924" y="3331596"/>
                </a:cubicBezTo>
                <a:cubicBezTo>
                  <a:pt x="1965477" y="3316122"/>
                  <a:pt x="1961750" y="3299642"/>
                  <a:pt x="1956021" y="3283888"/>
                </a:cubicBezTo>
                <a:cubicBezTo>
                  <a:pt x="1951143" y="3270474"/>
                  <a:pt x="1945130" y="3257496"/>
                  <a:pt x="1940118" y="3244132"/>
                </a:cubicBezTo>
                <a:cubicBezTo>
                  <a:pt x="1937175" y="3236284"/>
                  <a:pt x="1935469" y="3227982"/>
                  <a:pt x="1932167" y="3220278"/>
                </a:cubicBezTo>
                <a:cubicBezTo>
                  <a:pt x="1927498" y="3209383"/>
                  <a:pt x="1921078" y="3199305"/>
                  <a:pt x="1916264" y="3188473"/>
                </a:cubicBezTo>
                <a:cubicBezTo>
                  <a:pt x="1910467" y="3175430"/>
                  <a:pt x="1906745" y="3161482"/>
                  <a:pt x="1900362" y="3148716"/>
                </a:cubicBezTo>
                <a:cubicBezTo>
                  <a:pt x="1893451" y="3134893"/>
                  <a:pt x="1883419" y="3122783"/>
                  <a:pt x="1876508" y="3108960"/>
                </a:cubicBezTo>
                <a:cubicBezTo>
                  <a:pt x="1870125" y="3096194"/>
                  <a:pt x="1866988" y="3081969"/>
                  <a:pt x="1860605" y="3069203"/>
                </a:cubicBezTo>
                <a:cubicBezTo>
                  <a:pt x="1853694" y="3055380"/>
                  <a:pt x="1844078" y="3043054"/>
                  <a:pt x="1836751" y="3029447"/>
                </a:cubicBezTo>
                <a:cubicBezTo>
                  <a:pt x="1825512" y="3008574"/>
                  <a:pt x="1817143" y="2986164"/>
                  <a:pt x="1804946" y="2965836"/>
                </a:cubicBezTo>
                <a:cubicBezTo>
                  <a:pt x="1771354" y="2909850"/>
                  <a:pt x="1743332" y="2869106"/>
                  <a:pt x="1701579" y="2822713"/>
                </a:cubicBezTo>
                <a:cubicBezTo>
                  <a:pt x="1691549" y="2811569"/>
                  <a:pt x="1681058" y="2800780"/>
                  <a:pt x="1669774" y="2790907"/>
                </a:cubicBezTo>
                <a:cubicBezTo>
                  <a:pt x="1615855" y="2743728"/>
                  <a:pt x="1660408" y="2789964"/>
                  <a:pt x="1590261" y="2743200"/>
                </a:cubicBezTo>
                <a:cubicBezTo>
                  <a:pt x="1565117" y="2726437"/>
                  <a:pt x="1542297" y="2706419"/>
                  <a:pt x="1518699" y="2687541"/>
                </a:cubicBezTo>
                <a:cubicBezTo>
                  <a:pt x="1502534" y="2674609"/>
                  <a:pt x="1489506" y="2657042"/>
                  <a:pt x="1470991" y="2647784"/>
                </a:cubicBezTo>
                <a:cubicBezTo>
                  <a:pt x="1449788" y="2637182"/>
                  <a:pt x="1426346" y="2630203"/>
                  <a:pt x="1407381" y="2615979"/>
                </a:cubicBezTo>
                <a:cubicBezTo>
                  <a:pt x="1396779" y="2608028"/>
                  <a:pt x="1387160" y="2598561"/>
                  <a:pt x="1375576" y="2592125"/>
                </a:cubicBezTo>
                <a:cubicBezTo>
                  <a:pt x="1342554" y="2573779"/>
                  <a:pt x="1333854" y="2580978"/>
                  <a:pt x="1304014" y="2560320"/>
                </a:cubicBezTo>
                <a:cubicBezTo>
                  <a:pt x="1253112" y="2525080"/>
                  <a:pt x="1225234" y="2500558"/>
                  <a:pt x="1184744" y="2456953"/>
                </a:cubicBezTo>
                <a:cubicBezTo>
                  <a:pt x="1165573" y="2436307"/>
                  <a:pt x="1145990" y="2415882"/>
                  <a:pt x="1129085" y="2393342"/>
                </a:cubicBezTo>
                <a:cubicBezTo>
                  <a:pt x="1122941" y="2385150"/>
                  <a:pt x="1021745" y="2230343"/>
                  <a:pt x="978010" y="2186608"/>
                </a:cubicBezTo>
                <a:cubicBezTo>
                  <a:pt x="966010" y="2174608"/>
                  <a:pt x="950868" y="2166156"/>
                  <a:pt x="938254" y="2154803"/>
                </a:cubicBezTo>
                <a:cubicBezTo>
                  <a:pt x="911259" y="2130508"/>
                  <a:pt x="887781" y="2104814"/>
                  <a:pt x="866692" y="2075290"/>
                </a:cubicBezTo>
                <a:cubicBezTo>
                  <a:pt x="850029" y="2051961"/>
                  <a:pt x="829631" y="2030346"/>
                  <a:pt x="818984" y="2003728"/>
                </a:cubicBezTo>
                <a:cubicBezTo>
                  <a:pt x="808382" y="1977224"/>
                  <a:pt x="798773" y="1950301"/>
                  <a:pt x="787179" y="1924215"/>
                </a:cubicBezTo>
                <a:cubicBezTo>
                  <a:pt x="777551" y="1902552"/>
                  <a:pt x="764400" y="1882525"/>
                  <a:pt x="755374" y="1860605"/>
                </a:cubicBezTo>
                <a:cubicBezTo>
                  <a:pt x="745800" y="1837355"/>
                  <a:pt x="741598" y="1812079"/>
                  <a:pt x="731520" y="1789043"/>
                </a:cubicBezTo>
                <a:cubicBezTo>
                  <a:pt x="722955" y="1769466"/>
                  <a:pt x="708132" y="1753025"/>
                  <a:pt x="699715" y="1733384"/>
                </a:cubicBezTo>
                <a:cubicBezTo>
                  <a:pt x="692114" y="1715649"/>
                  <a:pt x="690739" y="1695734"/>
                  <a:pt x="683812" y="1677725"/>
                </a:cubicBezTo>
                <a:cubicBezTo>
                  <a:pt x="677429" y="1661130"/>
                  <a:pt x="666340" y="1646612"/>
                  <a:pt x="659958" y="1630017"/>
                </a:cubicBezTo>
                <a:cubicBezTo>
                  <a:pt x="653031" y="1612008"/>
                  <a:pt x="649730" y="1592800"/>
                  <a:pt x="644056" y="1574358"/>
                </a:cubicBezTo>
                <a:cubicBezTo>
                  <a:pt x="639126" y="1558336"/>
                  <a:pt x="633454" y="1542553"/>
                  <a:pt x="628153" y="1526650"/>
                </a:cubicBezTo>
                <a:cubicBezTo>
                  <a:pt x="619815" y="1464118"/>
                  <a:pt x="616281" y="1403569"/>
                  <a:pt x="596348" y="1343770"/>
                </a:cubicBezTo>
                <a:cubicBezTo>
                  <a:pt x="582026" y="1300803"/>
                  <a:pt x="548640" y="1216549"/>
                  <a:pt x="548640" y="1216549"/>
                </a:cubicBezTo>
                <a:cubicBezTo>
                  <a:pt x="539871" y="1163930"/>
                  <a:pt x="539338" y="1155490"/>
                  <a:pt x="524786" y="1097280"/>
                </a:cubicBezTo>
                <a:cubicBezTo>
                  <a:pt x="520106" y="1078561"/>
                  <a:pt x="512927" y="1060488"/>
                  <a:pt x="508884" y="1041621"/>
                </a:cubicBezTo>
                <a:cubicBezTo>
                  <a:pt x="504957" y="1023295"/>
                  <a:pt x="504013" y="1004448"/>
                  <a:pt x="500932" y="985961"/>
                </a:cubicBezTo>
                <a:cubicBezTo>
                  <a:pt x="498710" y="972630"/>
                  <a:pt x="495036" y="959562"/>
                  <a:pt x="492981" y="946205"/>
                </a:cubicBezTo>
                <a:cubicBezTo>
                  <a:pt x="489732" y="925085"/>
                  <a:pt x="488968" y="903597"/>
                  <a:pt x="485030" y="882594"/>
                </a:cubicBezTo>
                <a:cubicBezTo>
                  <a:pt x="481002" y="861112"/>
                  <a:pt x="473413" y="840416"/>
                  <a:pt x="469127" y="818984"/>
                </a:cubicBezTo>
                <a:cubicBezTo>
                  <a:pt x="465451" y="800607"/>
                  <a:pt x="466561" y="781276"/>
                  <a:pt x="461176" y="763325"/>
                </a:cubicBezTo>
                <a:cubicBezTo>
                  <a:pt x="450568" y="727966"/>
                  <a:pt x="433093" y="694980"/>
                  <a:pt x="421419" y="659958"/>
                </a:cubicBezTo>
                <a:cubicBezTo>
                  <a:pt x="392285" y="572553"/>
                  <a:pt x="405572" y="608768"/>
                  <a:pt x="349857" y="477078"/>
                </a:cubicBezTo>
                <a:cubicBezTo>
                  <a:pt x="339686" y="453037"/>
                  <a:pt x="332532" y="427236"/>
                  <a:pt x="318052" y="405516"/>
                </a:cubicBezTo>
                <a:cubicBezTo>
                  <a:pt x="307450" y="389613"/>
                  <a:pt x="295729" y="374402"/>
                  <a:pt x="286247" y="357808"/>
                </a:cubicBezTo>
                <a:cubicBezTo>
                  <a:pt x="274486" y="337225"/>
                  <a:pt x="267828" y="313763"/>
                  <a:pt x="254442" y="294198"/>
                </a:cubicBezTo>
                <a:cubicBezTo>
                  <a:pt x="233170" y="263109"/>
                  <a:pt x="209516" y="233371"/>
                  <a:pt x="182880" y="206734"/>
                </a:cubicBezTo>
                <a:cubicBezTo>
                  <a:pt x="169628" y="193482"/>
                  <a:pt x="154147" y="182134"/>
                  <a:pt x="143124" y="166977"/>
                </a:cubicBezTo>
                <a:cubicBezTo>
                  <a:pt x="132667" y="152598"/>
                  <a:pt x="130186" y="133303"/>
                  <a:pt x="119270" y="119269"/>
                </a:cubicBezTo>
                <a:cubicBezTo>
                  <a:pt x="111134" y="108808"/>
                  <a:pt x="96379" y="105221"/>
                  <a:pt x="87464" y="95415"/>
                </a:cubicBezTo>
                <a:cubicBezTo>
                  <a:pt x="57589" y="62553"/>
                  <a:pt x="48070" y="33684"/>
                  <a:pt x="15903" y="7951"/>
                </a:cubicBezTo>
                <a:cubicBezTo>
                  <a:pt x="11275" y="4249"/>
                  <a:pt x="5301" y="2650"/>
                  <a:pt x="0" y="0"/>
                </a:cubicBez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C75313E-123F-5AC4-1CC4-E748A19AC450}"/>
              </a:ext>
            </a:extLst>
          </p:cNvPr>
          <p:cNvSpPr/>
          <p:nvPr/>
        </p:nvSpPr>
        <p:spPr>
          <a:xfrm>
            <a:off x="6317508" y="1192696"/>
            <a:ext cx="472906" cy="4683318"/>
          </a:xfrm>
          <a:custGeom>
            <a:avLst/>
            <a:gdLst>
              <a:gd name="connsiteX0" fmla="*/ 472906 w 472906"/>
              <a:gd name="connsiteY0" fmla="*/ 0 h 4683318"/>
              <a:gd name="connsiteX1" fmla="*/ 457003 w 472906"/>
              <a:gd name="connsiteY1" fmla="*/ 47707 h 4683318"/>
              <a:gd name="connsiteX2" fmla="*/ 425198 w 472906"/>
              <a:gd name="connsiteY2" fmla="*/ 127221 h 4683318"/>
              <a:gd name="connsiteX3" fmla="*/ 385442 w 472906"/>
              <a:gd name="connsiteY3" fmla="*/ 270344 h 4683318"/>
              <a:gd name="connsiteX4" fmla="*/ 361588 w 472906"/>
              <a:gd name="connsiteY4" fmla="*/ 326003 h 4683318"/>
              <a:gd name="connsiteX5" fmla="*/ 329782 w 472906"/>
              <a:gd name="connsiteY5" fmla="*/ 437321 h 4683318"/>
              <a:gd name="connsiteX6" fmla="*/ 321831 w 472906"/>
              <a:gd name="connsiteY6" fmla="*/ 508883 h 4683318"/>
              <a:gd name="connsiteX7" fmla="*/ 305929 w 472906"/>
              <a:gd name="connsiteY7" fmla="*/ 572494 h 4683318"/>
              <a:gd name="connsiteX8" fmla="*/ 297977 w 472906"/>
              <a:gd name="connsiteY8" fmla="*/ 659958 h 4683318"/>
              <a:gd name="connsiteX9" fmla="*/ 290026 w 472906"/>
              <a:gd name="connsiteY9" fmla="*/ 691763 h 4683318"/>
              <a:gd name="connsiteX10" fmla="*/ 282075 w 472906"/>
              <a:gd name="connsiteY10" fmla="*/ 731520 h 4683318"/>
              <a:gd name="connsiteX11" fmla="*/ 274123 w 472906"/>
              <a:gd name="connsiteY11" fmla="*/ 795130 h 4683318"/>
              <a:gd name="connsiteX12" fmla="*/ 266172 w 472906"/>
              <a:gd name="connsiteY12" fmla="*/ 834887 h 4683318"/>
              <a:gd name="connsiteX13" fmla="*/ 250269 w 472906"/>
              <a:gd name="connsiteY13" fmla="*/ 930302 h 4683318"/>
              <a:gd name="connsiteX14" fmla="*/ 202562 w 472906"/>
              <a:gd name="connsiteY14" fmla="*/ 1137036 h 4683318"/>
              <a:gd name="connsiteX15" fmla="*/ 194610 w 472906"/>
              <a:gd name="connsiteY15" fmla="*/ 1200647 h 4683318"/>
              <a:gd name="connsiteX16" fmla="*/ 162805 w 472906"/>
              <a:gd name="connsiteY16" fmla="*/ 1327867 h 4683318"/>
              <a:gd name="connsiteX17" fmla="*/ 154854 w 472906"/>
              <a:gd name="connsiteY17" fmla="*/ 1383527 h 4683318"/>
              <a:gd name="connsiteX18" fmla="*/ 138951 w 472906"/>
              <a:gd name="connsiteY18" fmla="*/ 1431234 h 4683318"/>
              <a:gd name="connsiteX19" fmla="*/ 123049 w 472906"/>
              <a:gd name="connsiteY19" fmla="*/ 1494845 h 4683318"/>
              <a:gd name="connsiteX20" fmla="*/ 99195 w 472906"/>
              <a:gd name="connsiteY20" fmla="*/ 1598212 h 4683318"/>
              <a:gd name="connsiteX21" fmla="*/ 83292 w 472906"/>
              <a:gd name="connsiteY21" fmla="*/ 1709530 h 4683318"/>
              <a:gd name="connsiteX22" fmla="*/ 59438 w 472906"/>
              <a:gd name="connsiteY22" fmla="*/ 1796994 h 4683318"/>
              <a:gd name="connsiteX23" fmla="*/ 51487 w 472906"/>
              <a:gd name="connsiteY23" fmla="*/ 1876507 h 4683318"/>
              <a:gd name="connsiteX24" fmla="*/ 43535 w 472906"/>
              <a:gd name="connsiteY24" fmla="*/ 1940118 h 4683318"/>
              <a:gd name="connsiteX25" fmla="*/ 35584 w 472906"/>
              <a:gd name="connsiteY25" fmla="*/ 2043485 h 4683318"/>
              <a:gd name="connsiteX26" fmla="*/ 27633 w 472906"/>
              <a:gd name="connsiteY26" fmla="*/ 2385391 h 4683318"/>
              <a:gd name="connsiteX27" fmla="*/ 11730 w 472906"/>
              <a:gd name="connsiteY27" fmla="*/ 2496709 h 4683318"/>
              <a:gd name="connsiteX28" fmla="*/ 11730 w 472906"/>
              <a:gd name="connsiteY28" fmla="*/ 3228229 h 4683318"/>
              <a:gd name="connsiteX29" fmla="*/ 19682 w 472906"/>
              <a:gd name="connsiteY29" fmla="*/ 3395207 h 4683318"/>
              <a:gd name="connsiteX30" fmla="*/ 27633 w 472906"/>
              <a:gd name="connsiteY30" fmla="*/ 3419061 h 4683318"/>
              <a:gd name="connsiteX31" fmla="*/ 35584 w 472906"/>
              <a:gd name="connsiteY31" fmla="*/ 3450866 h 4683318"/>
              <a:gd name="connsiteX32" fmla="*/ 43535 w 472906"/>
              <a:gd name="connsiteY32" fmla="*/ 3514476 h 4683318"/>
              <a:gd name="connsiteX33" fmla="*/ 59438 w 472906"/>
              <a:gd name="connsiteY33" fmla="*/ 3562184 h 4683318"/>
              <a:gd name="connsiteX34" fmla="*/ 67389 w 472906"/>
              <a:gd name="connsiteY34" fmla="*/ 3601941 h 4683318"/>
              <a:gd name="connsiteX35" fmla="*/ 83292 w 472906"/>
              <a:gd name="connsiteY35" fmla="*/ 3649648 h 4683318"/>
              <a:gd name="connsiteX36" fmla="*/ 91243 w 472906"/>
              <a:gd name="connsiteY36" fmla="*/ 3689405 h 4683318"/>
              <a:gd name="connsiteX37" fmla="*/ 107146 w 472906"/>
              <a:gd name="connsiteY37" fmla="*/ 3745064 h 4683318"/>
              <a:gd name="connsiteX38" fmla="*/ 115097 w 472906"/>
              <a:gd name="connsiteY38" fmla="*/ 3800723 h 4683318"/>
              <a:gd name="connsiteX39" fmla="*/ 123049 w 472906"/>
              <a:gd name="connsiteY39" fmla="*/ 3824577 h 4683318"/>
              <a:gd name="connsiteX40" fmla="*/ 131000 w 472906"/>
              <a:gd name="connsiteY40" fmla="*/ 3864334 h 4683318"/>
              <a:gd name="connsiteX41" fmla="*/ 162805 w 472906"/>
              <a:gd name="connsiteY41" fmla="*/ 3983603 h 4683318"/>
              <a:gd name="connsiteX42" fmla="*/ 170756 w 472906"/>
              <a:gd name="connsiteY42" fmla="*/ 4031311 h 4683318"/>
              <a:gd name="connsiteX43" fmla="*/ 194610 w 472906"/>
              <a:gd name="connsiteY43" fmla="*/ 4094921 h 4683318"/>
              <a:gd name="connsiteX44" fmla="*/ 218464 w 472906"/>
              <a:gd name="connsiteY44" fmla="*/ 4214191 h 4683318"/>
              <a:gd name="connsiteX45" fmla="*/ 226415 w 472906"/>
              <a:gd name="connsiteY45" fmla="*/ 4238045 h 4683318"/>
              <a:gd name="connsiteX46" fmla="*/ 234367 w 472906"/>
              <a:gd name="connsiteY46" fmla="*/ 4277801 h 4683318"/>
              <a:gd name="connsiteX47" fmla="*/ 282075 w 472906"/>
              <a:gd name="connsiteY47" fmla="*/ 4381168 h 4683318"/>
              <a:gd name="connsiteX48" fmla="*/ 313880 w 472906"/>
              <a:gd name="connsiteY48" fmla="*/ 4468633 h 4683318"/>
              <a:gd name="connsiteX49" fmla="*/ 345685 w 472906"/>
              <a:gd name="connsiteY49" fmla="*/ 4556097 h 4683318"/>
              <a:gd name="connsiteX50" fmla="*/ 369539 w 472906"/>
              <a:gd name="connsiteY50" fmla="*/ 4595854 h 4683318"/>
              <a:gd name="connsiteX51" fmla="*/ 377490 w 472906"/>
              <a:gd name="connsiteY51" fmla="*/ 4627659 h 4683318"/>
              <a:gd name="connsiteX52" fmla="*/ 385442 w 472906"/>
              <a:gd name="connsiteY52" fmla="*/ 4683318 h 4683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472906" h="4683318">
                <a:moveTo>
                  <a:pt x="472906" y="0"/>
                </a:moveTo>
                <a:cubicBezTo>
                  <a:pt x="467605" y="15902"/>
                  <a:pt x="462889" y="32012"/>
                  <a:pt x="457003" y="47707"/>
                </a:cubicBezTo>
                <a:cubicBezTo>
                  <a:pt x="446980" y="74436"/>
                  <a:pt x="433794" y="100000"/>
                  <a:pt x="425198" y="127221"/>
                </a:cubicBezTo>
                <a:cubicBezTo>
                  <a:pt x="367353" y="310395"/>
                  <a:pt x="454567" y="86007"/>
                  <a:pt x="385442" y="270344"/>
                </a:cubicBezTo>
                <a:cubicBezTo>
                  <a:pt x="378355" y="289244"/>
                  <a:pt x="367971" y="306854"/>
                  <a:pt x="361588" y="326003"/>
                </a:cubicBezTo>
                <a:cubicBezTo>
                  <a:pt x="349384" y="362613"/>
                  <a:pt x="329782" y="437321"/>
                  <a:pt x="329782" y="437321"/>
                </a:cubicBezTo>
                <a:cubicBezTo>
                  <a:pt x="327132" y="461175"/>
                  <a:pt x="326002" y="485247"/>
                  <a:pt x="321831" y="508883"/>
                </a:cubicBezTo>
                <a:cubicBezTo>
                  <a:pt x="318033" y="530407"/>
                  <a:pt x="309338" y="550905"/>
                  <a:pt x="305929" y="572494"/>
                </a:cubicBezTo>
                <a:cubicBezTo>
                  <a:pt x="301363" y="601411"/>
                  <a:pt x="301846" y="630940"/>
                  <a:pt x="297977" y="659958"/>
                </a:cubicBezTo>
                <a:cubicBezTo>
                  <a:pt x="296533" y="670790"/>
                  <a:pt x="292397" y="681095"/>
                  <a:pt x="290026" y="691763"/>
                </a:cubicBezTo>
                <a:cubicBezTo>
                  <a:pt x="287094" y="704956"/>
                  <a:pt x="284130" y="718162"/>
                  <a:pt x="282075" y="731520"/>
                </a:cubicBezTo>
                <a:cubicBezTo>
                  <a:pt x="278826" y="752640"/>
                  <a:pt x="277372" y="774010"/>
                  <a:pt x="274123" y="795130"/>
                </a:cubicBezTo>
                <a:cubicBezTo>
                  <a:pt x="272068" y="808488"/>
                  <a:pt x="268394" y="821556"/>
                  <a:pt x="266172" y="834887"/>
                </a:cubicBezTo>
                <a:cubicBezTo>
                  <a:pt x="256838" y="890895"/>
                  <a:pt x="261516" y="881564"/>
                  <a:pt x="250269" y="930302"/>
                </a:cubicBezTo>
                <a:cubicBezTo>
                  <a:pt x="235593" y="993896"/>
                  <a:pt x="209863" y="1078631"/>
                  <a:pt x="202562" y="1137036"/>
                </a:cubicBezTo>
                <a:cubicBezTo>
                  <a:pt x="199911" y="1158240"/>
                  <a:pt x="198968" y="1179727"/>
                  <a:pt x="194610" y="1200647"/>
                </a:cubicBezTo>
                <a:cubicBezTo>
                  <a:pt x="185695" y="1243440"/>
                  <a:pt x="168986" y="1284594"/>
                  <a:pt x="162805" y="1327867"/>
                </a:cubicBezTo>
                <a:cubicBezTo>
                  <a:pt x="160155" y="1346420"/>
                  <a:pt x="159068" y="1365265"/>
                  <a:pt x="154854" y="1383527"/>
                </a:cubicBezTo>
                <a:cubicBezTo>
                  <a:pt x="151085" y="1399860"/>
                  <a:pt x="143556" y="1415116"/>
                  <a:pt x="138951" y="1431234"/>
                </a:cubicBezTo>
                <a:cubicBezTo>
                  <a:pt x="132947" y="1452249"/>
                  <a:pt x="127628" y="1473474"/>
                  <a:pt x="123049" y="1494845"/>
                </a:cubicBezTo>
                <a:cubicBezTo>
                  <a:pt x="99215" y="1606072"/>
                  <a:pt x="134737" y="1473809"/>
                  <a:pt x="99195" y="1598212"/>
                </a:cubicBezTo>
                <a:cubicBezTo>
                  <a:pt x="96336" y="1621080"/>
                  <a:pt x="89404" y="1683553"/>
                  <a:pt x="83292" y="1709530"/>
                </a:cubicBezTo>
                <a:cubicBezTo>
                  <a:pt x="76371" y="1738946"/>
                  <a:pt x="67389" y="1767839"/>
                  <a:pt x="59438" y="1796994"/>
                </a:cubicBezTo>
                <a:cubicBezTo>
                  <a:pt x="56788" y="1823498"/>
                  <a:pt x="54429" y="1850033"/>
                  <a:pt x="51487" y="1876507"/>
                </a:cubicBezTo>
                <a:cubicBezTo>
                  <a:pt x="49127" y="1897745"/>
                  <a:pt x="45561" y="1918846"/>
                  <a:pt x="43535" y="1940118"/>
                </a:cubicBezTo>
                <a:cubicBezTo>
                  <a:pt x="40259" y="1974520"/>
                  <a:pt x="38234" y="2009029"/>
                  <a:pt x="35584" y="2043485"/>
                </a:cubicBezTo>
                <a:cubicBezTo>
                  <a:pt x="32934" y="2157454"/>
                  <a:pt x="32100" y="2271479"/>
                  <a:pt x="27633" y="2385391"/>
                </a:cubicBezTo>
                <a:cubicBezTo>
                  <a:pt x="26612" y="2411425"/>
                  <a:pt x="16458" y="2468344"/>
                  <a:pt x="11730" y="2496709"/>
                </a:cubicBezTo>
                <a:cubicBezTo>
                  <a:pt x="-7088" y="2816624"/>
                  <a:pt x="-376" y="2647157"/>
                  <a:pt x="11730" y="3228229"/>
                </a:cubicBezTo>
                <a:cubicBezTo>
                  <a:pt x="12891" y="3283939"/>
                  <a:pt x="15054" y="3339677"/>
                  <a:pt x="19682" y="3395207"/>
                </a:cubicBezTo>
                <a:cubicBezTo>
                  <a:pt x="20378" y="3403559"/>
                  <a:pt x="25331" y="3411002"/>
                  <a:pt x="27633" y="3419061"/>
                </a:cubicBezTo>
                <a:cubicBezTo>
                  <a:pt x="30635" y="3429568"/>
                  <a:pt x="33788" y="3440087"/>
                  <a:pt x="35584" y="3450866"/>
                </a:cubicBezTo>
                <a:cubicBezTo>
                  <a:pt x="39097" y="3471944"/>
                  <a:pt x="39058" y="3493582"/>
                  <a:pt x="43535" y="3514476"/>
                </a:cubicBezTo>
                <a:cubicBezTo>
                  <a:pt x="47047" y="3530867"/>
                  <a:pt x="55027" y="3546012"/>
                  <a:pt x="59438" y="3562184"/>
                </a:cubicBezTo>
                <a:cubicBezTo>
                  <a:pt x="62994" y="3575223"/>
                  <a:pt x="63833" y="3588902"/>
                  <a:pt x="67389" y="3601941"/>
                </a:cubicBezTo>
                <a:cubicBezTo>
                  <a:pt x="71800" y="3618113"/>
                  <a:pt x="78881" y="3633476"/>
                  <a:pt x="83292" y="3649648"/>
                </a:cubicBezTo>
                <a:cubicBezTo>
                  <a:pt x="86848" y="3662687"/>
                  <a:pt x="87965" y="3676294"/>
                  <a:pt x="91243" y="3689405"/>
                </a:cubicBezTo>
                <a:cubicBezTo>
                  <a:pt x="102600" y="3734833"/>
                  <a:pt x="97229" y="3690517"/>
                  <a:pt x="107146" y="3745064"/>
                </a:cubicBezTo>
                <a:cubicBezTo>
                  <a:pt x="110498" y="3763503"/>
                  <a:pt x="111421" y="3782346"/>
                  <a:pt x="115097" y="3800723"/>
                </a:cubicBezTo>
                <a:cubicBezTo>
                  <a:pt x="116741" y="3808942"/>
                  <a:pt x="121016" y="3816446"/>
                  <a:pt x="123049" y="3824577"/>
                </a:cubicBezTo>
                <a:cubicBezTo>
                  <a:pt x="126327" y="3837688"/>
                  <a:pt x="127722" y="3851223"/>
                  <a:pt x="131000" y="3864334"/>
                </a:cubicBezTo>
                <a:cubicBezTo>
                  <a:pt x="151162" y="3944987"/>
                  <a:pt x="144197" y="3896767"/>
                  <a:pt x="162805" y="3983603"/>
                </a:cubicBezTo>
                <a:cubicBezTo>
                  <a:pt x="166183" y="3999367"/>
                  <a:pt x="166327" y="4015809"/>
                  <a:pt x="170756" y="4031311"/>
                </a:cubicBezTo>
                <a:cubicBezTo>
                  <a:pt x="176977" y="4053085"/>
                  <a:pt x="188220" y="4073196"/>
                  <a:pt x="194610" y="4094921"/>
                </a:cubicBezTo>
                <a:cubicBezTo>
                  <a:pt x="219347" y="4179025"/>
                  <a:pt x="202975" y="4144488"/>
                  <a:pt x="218464" y="4214191"/>
                </a:cubicBezTo>
                <a:cubicBezTo>
                  <a:pt x="220282" y="4222373"/>
                  <a:pt x="224382" y="4229914"/>
                  <a:pt x="226415" y="4238045"/>
                </a:cubicBezTo>
                <a:cubicBezTo>
                  <a:pt x="229693" y="4251156"/>
                  <a:pt x="229516" y="4265187"/>
                  <a:pt x="234367" y="4277801"/>
                </a:cubicBezTo>
                <a:cubicBezTo>
                  <a:pt x="260444" y="4345601"/>
                  <a:pt x="264659" y="4324565"/>
                  <a:pt x="282075" y="4381168"/>
                </a:cubicBezTo>
                <a:cubicBezTo>
                  <a:pt x="308105" y="4465765"/>
                  <a:pt x="282438" y="4421472"/>
                  <a:pt x="313880" y="4468633"/>
                </a:cubicBezTo>
                <a:cubicBezTo>
                  <a:pt x="321305" y="4490908"/>
                  <a:pt x="334617" y="4533962"/>
                  <a:pt x="345685" y="4556097"/>
                </a:cubicBezTo>
                <a:cubicBezTo>
                  <a:pt x="352597" y="4569920"/>
                  <a:pt x="361588" y="4582602"/>
                  <a:pt x="369539" y="4595854"/>
                </a:cubicBezTo>
                <a:cubicBezTo>
                  <a:pt x="372189" y="4606456"/>
                  <a:pt x="375535" y="4616907"/>
                  <a:pt x="377490" y="4627659"/>
                </a:cubicBezTo>
                <a:cubicBezTo>
                  <a:pt x="380843" y="4646098"/>
                  <a:pt x="385442" y="4683318"/>
                  <a:pt x="385442" y="4683318"/>
                </a:cubicBez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E8DA2017-2F90-26EB-A557-EC65903BAC4B}"/>
              </a:ext>
            </a:extLst>
          </p:cNvPr>
          <p:cNvGrpSpPr/>
          <p:nvPr/>
        </p:nvGrpSpPr>
        <p:grpSpPr>
          <a:xfrm>
            <a:off x="6601016" y="2486048"/>
            <a:ext cx="2106917" cy="4263345"/>
            <a:chOff x="11005165" y="2372417"/>
            <a:chExt cx="1437668" cy="2909120"/>
          </a:xfrm>
        </p:grpSpPr>
        <p:grpSp>
          <p:nvGrpSpPr>
            <p:cNvPr id="57" name="Gruppe 15">
              <a:extLst>
                <a:ext uri="{FF2B5EF4-FFF2-40B4-BE49-F238E27FC236}">
                  <a16:creationId xmlns:a16="http://schemas.microsoft.com/office/drawing/2014/main" id="{00A6FF5F-E921-192D-1B8A-FAD96B06B5C1}"/>
                </a:ext>
              </a:extLst>
            </p:cNvPr>
            <p:cNvGrpSpPr/>
            <p:nvPr/>
          </p:nvGrpSpPr>
          <p:grpSpPr>
            <a:xfrm>
              <a:off x="11005165" y="2372417"/>
              <a:ext cx="1437668" cy="2909120"/>
              <a:chOff x="11005165" y="2372417"/>
              <a:chExt cx="1437668" cy="2909120"/>
            </a:xfrm>
          </p:grpSpPr>
          <p:pic>
            <p:nvPicPr>
              <p:cNvPr id="59" name="Picture 1">
                <a:extLst>
                  <a:ext uri="{FF2B5EF4-FFF2-40B4-BE49-F238E27FC236}">
                    <a16:creationId xmlns:a16="http://schemas.microsoft.com/office/drawing/2014/main" id="{2EFCAE5F-AEA3-C7E4-AFDB-97F9EE5390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/>
              <a:srcRect t="7290" r="5181"/>
              <a:stretch/>
            </p:blipFill>
            <p:spPr>
              <a:xfrm flipH="1">
                <a:off x="11029644" y="3825714"/>
                <a:ext cx="694357" cy="1455823"/>
              </a:xfrm>
              <a:prstGeom prst="rect">
                <a:avLst/>
              </a:prstGeom>
            </p:spPr>
          </p:pic>
          <p:pic>
            <p:nvPicPr>
              <p:cNvPr id="60" name="Graphic 37" descr="Thought bubble">
                <a:extLst>
                  <a:ext uri="{FF2B5EF4-FFF2-40B4-BE49-F238E27FC236}">
                    <a16:creationId xmlns:a16="http://schemas.microsoft.com/office/drawing/2014/main" id="{99D6A31F-CE6C-9291-9FF3-A8D043A9BC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 rot="20255850">
                <a:off x="11005165" y="2372417"/>
                <a:ext cx="1437668" cy="1437668"/>
              </a:xfrm>
              <a:prstGeom prst="rect">
                <a:avLst/>
              </a:prstGeom>
            </p:spPr>
          </p:pic>
        </p:grpSp>
        <p:sp>
          <p:nvSpPr>
            <p:cNvPr id="58" name="TextBox 34">
              <a:extLst>
                <a:ext uri="{FF2B5EF4-FFF2-40B4-BE49-F238E27FC236}">
                  <a16:creationId xmlns:a16="http://schemas.microsoft.com/office/drawing/2014/main" id="{25BAF5B2-E4E9-7131-66AB-4CAA70494047}"/>
                </a:ext>
              </a:extLst>
            </p:cNvPr>
            <p:cNvSpPr txBox="1"/>
            <p:nvPr/>
          </p:nvSpPr>
          <p:spPr>
            <a:xfrm>
              <a:off x="11201917" y="2737294"/>
              <a:ext cx="940191" cy="3990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600" b="1" dirty="0">
                  <a:solidFill>
                    <a:schemeClr val="bg1"/>
                  </a:solidFill>
                  <a:latin typeface="Ink Free" panose="03080402000500000000" pitchFamily="66" charset="0"/>
                </a:rPr>
                <a:t>Nú skilji eg ONKI?</a:t>
              </a:r>
            </a:p>
          </p:txBody>
        </p:sp>
      </p:grp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EFA197E-41F3-6D55-958C-B8882ADB5A48}"/>
              </a:ext>
            </a:extLst>
          </p:cNvPr>
          <p:cNvCxnSpPr>
            <a:cxnSpLocks/>
          </p:cNvCxnSpPr>
          <p:nvPr/>
        </p:nvCxnSpPr>
        <p:spPr>
          <a:xfrm flipH="1">
            <a:off x="10337924" y="3062013"/>
            <a:ext cx="784413" cy="111168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B32F0105-F901-F3C8-15E4-E5EA76F20C29}"/>
              </a:ext>
            </a:extLst>
          </p:cNvPr>
          <p:cNvSpPr/>
          <p:nvPr/>
        </p:nvSpPr>
        <p:spPr>
          <a:xfrm flipH="1">
            <a:off x="10510188" y="5115609"/>
            <a:ext cx="45719" cy="109956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A4F0CAD-1FF3-8B84-A752-777EE98EDEDE}"/>
              </a:ext>
            </a:extLst>
          </p:cNvPr>
          <p:cNvGrpSpPr/>
          <p:nvPr/>
        </p:nvGrpSpPr>
        <p:grpSpPr>
          <a:xfrm>
            <a:off x="9039769" y="4297206"/>
            <a:ext cx="224706" cy="1917967"/>
            <a:chOff x="9039769" y="4297206"/>
            <a:chExt cx="224706" cy="191796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0DC43B2-945B-BBCD-5167-6E66222F578E}"/>
                </a:ext>
              </a:extLst>
            </p:cNvPr>
            <p:cNvSpPr/>
            <p:nvPr/>
          </p:nvSpPr>
          <p:spPr>
            <a:xfrm>
              <a:off x="9041427" y="4434603"/>
              <a:ext cx="45719" cy="178057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3278CCA-2FBC-CD29-978C-D947E256C01A}"/>
                </a:ext>
              </a:extLst>
            </p:cNvPr>
            <p:cNvSpPr/>
            <p:nvPr/>
          </p:nvSpPr>
          <p:spPr>
            <a:xfrm>
              <a:off x="9039769" y="4297206"/>
              <a:ext cx="224706" cy="142135"/>
            </a:xfrm>
            <a:custGeom>
              <a:avLst/>
              <a:gdLst>
                <a:gd name="connsiteX0" fmla="*/ 0 w 284269"/>
                <a:gd name="connsiteY0" fmla="*/ 137397 h 142135"/>
                <a:gd name="connsiteX1" fmla="*/ 208464 w 284269"/>
                <a:gd name="connsiteY1" fmla="*/ 0 h 142135"/>
                <a:gd name="connsiteX2" fmla="*/ 284269 w 284269"/>
                <a:gd name="connsiteY2" fmla="*/ 4738 h 142135"/>
                <a:gd name="connsiteX3" fmla="*/ 61592 w 284269"/>
                <a:gd name="connsiteY3" fmla="*/ 142135 h 142135"/>
                <a:gd name="connsiteX4" fmla="*/ 0 w 284269"/>
                <a:gd name="connsiteY4" fmla="*/ 137397 h 142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269" h="142135">
                  <a:moveTo>
                    <a:pt x="0" y="137397"/>
                  </a:moveTo>
                  <a:lnTo>
                    <a:pt x="208464" y="0"/>
                  </a:lnTo>
                  <a:lnTo>
                    <a:pt x="284269" y="4738"/>
                  </a:lnTo>
                  <a:lnTo>
                    <a:pt x="61592" y="142135"/>
                  </a:lnTo>
                  <a:lnTo>
                    <a:pt x="0" y="13739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89543E51-D0B2-2F3A-D27D-CDA468C0D8A4}"/>
              </a:ext>
            </a:extLst>
          </p:cNvPr>
          <p:cNvSpPr txBox="1"/>
          <p:nvPr/>
        </p:nvSpPr>
        <p:spPr>
          <a:xfrm>
            <a:off x="8775372" y="3857430"/>
            <a:ext cx="181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 err="1"/>
              <a:t>Gongir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428887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2" grpId="0" animBg="1"/>
      <p:bldP spid="62" grpId="0" animBg="1"/>
      <p:bldP spid="6" grpId="0" animBg="1"/>
      <p:bldP spid="7" grpId="0" animBg="1"/>
      <p:bldP spid="8" grpId="0" animBg="1"/>
      <p:bldP spid="9" grpId="0" animBg="1"/>
      <p:bldP spid="26" grpId="0" animBg="1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>
            <a:extLst>
              <a:ext uri="{FF2B5EF4-FFF2-40B4-BE49-F238E27FC236}">
                <a16:creationId xmlns:a16="http://schemas.microsoft.com/office/drawing/2014/main" id="{204E5FA6-60CB-B8DC-0CC3-6F68984C28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65378" y="4378002"/>
            <a:ext cx="3432668" cy="242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2" descr="A pile of colorful lego blocks&#10;&#10;Description automatically generated">
            <a:extLst>
              <a:ext uri="{FF2B5EF4-FFF2-40B4-BE49-F238E27FC236}">
                <a16:creationId xmlns:a16="http://schemas.microsoft.com/office/drawing/2014/main" id="{596CCB8E-B70A-E021-DF5B-47EDC057D5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4918" y="1395347"/>
            <a:ext cx="3480296" cy="3341749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DA9C3F0-1D22-4E93-B59E-1C7BE250C842}"/>
              </a:ext>
            </a:extLst>
          </p:cNvPr>
          <p:cNvGrpSpPr/>
          <p:nvPr/>
        </p:nvGrpSpPr>
        <p:grpSpPr>
          <a:xfrm>
            <a:off x="10085100" y="4072583"/>
            <a:ext cx="1632287" cy="1445406"/>
            <a:chOff x="10257022" y="4391129"/>
            <a:chExt cx="1603923" cy="1420289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20710F2-ACE8-D80E-5DF9-9685E93ED286}"/>
                </a:ext>
              </a:extLst>
            </p:cNvPr>
            <p:cNvSpPr/>
            <p:nvPr/>
          </p:nvSpPr>
          <p:spPr>
            <a:xfrm>
              <a:off x="10399481" y="4391129"/>
              <a:ext cx="1325367" cy="132536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B11995BD-2138-BD68-C4B0-867A3185D6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57022" y="4608476"/>
              <a:ext cx="1603923" cy="12029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7C7C168-AA40-47C6-89AC-DD7494A094D0}"/>
              </a:ext>
            </a:extLst>
          </p:cNvPr>
          <p:cNvGrpSpPr/>
          <p:nvPr/>
        </p:nvGrpSpPr>
        <p:grpSpPr>
          <a:xfrm>
            <a:off x="7692295" y="1492593"/>
            <a:ext cx="1376237" cy="1227390"/>
            <a:chOff x="7046406" y="981075"/>
            <a:chExt cx="1486095" cy="1325367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F9EEC4E-BC5F-7681-4F7B-9F6116A8E301}"/>
                </a:ext>
              </a:extLst>
            </p:cNvPr>
            <p:cNvSpPr/>
            <p:nvPr/>
          </p:nvSpPr>
          <p:spPr>
            <a:xfrm>
              <a:off x="7078894" y="981075"/>
              <a:ext cx="1325367" cy="132536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068" name="Picture 10" descr="How Many Combinations Are Possible Using 6 LEGO Bricks? | Mental Floss">
              <a:extLst>
                <a:ext uri="{FF2B5EF4-FFF2-40B4-BE49-F238E27FC236}">
                  <a16:creationId xmlns:a16="http://schemas.microsoft.com/office/drawing/2014/main" id="{35855938-59DE-4DE6-E57A-BAA23D047B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6406" y="1226332"/>
              <a:ext cx="1486095" cy="8322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95F43A8A-D4DC-2756-1EFA-A44300C81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562" y="189315"/>
            <a:ext cx="10515600" cy="1325563"/>
          </a:xfrm>
        </p:spPr>
        <p:txBody>
          <a:bodyPr>
            <a:noAutofit/>
          </a:bodyPr>
          <a:lstStyle/>
          <a:p>
            <a:r>
              <a:rPr lang="en-US" sz="3600" b="1" dirty="0" err="1"/>
              <a:t>Hygg</a:t>
            </a:r>
            <a:r>
              <a:rPr lang="en-US" sz="3600" b="1" dirty="0"/>
              <a:t> </a:t>
            </a:r>
            <a:r>
              <a:rPr lang="en-US" sz="3600" b="1" dirty="0" err="1"/>
              <a:t>eftir</a:t>
            </a:r>
            <a:r>
              <a:rPr lang="en-US" sz="3600" b="1" dirty="0"/>
              <a:t> </a:t>
            </a:r>
            <a:r>
              <a:rPr lang="en-US" sz="3600" b="1" dirty="0" err="1"/>
              <a:t>søgunum</a:t>
            </a:r>
            <a:r>
              <a:rPr lang="en-US" sz="3600" b="1" dirty="0"/>
              <a:t> í </a:t>
            </a:r>
            <a:r>
              <a:rPr lang="en-US" sz="3600" b="1" dirty="0" err="1"/>
              <a:t>grótinum</a:t>
            </a:r>
            <a:r>
              <a:rPr lang="en-US" sz="3600" b="1" dirty="0"/>
              <a:t> &amp; </a:t>
            </a:r>
            <a:r>
              <a:rPr lang="en-US" sz="3600" b="1" dirty="0" err="1"/>
              <a:t>mineralum</a:t>
            </a:r>
            <a:r>
              <a:rPr lang="en-US" sz="3600" b="1" dirty="0"/>
              <a:t>!</a:t>
            </a:r>
            <a:endParaRPr lang="en-US" sz="3600" i="1" dirty="0"/>
          </a:p>
        </p:txBody>
      </p:sp>
      <p:pic>
        <p:nvPicPr>
          <p:cNvPr id="10" name="Picture 9" descr="A close-up of a rock&#10;&#10;Description automatically generated">
            <a:extLst>
              <a:ext uri="{FF2B5EF4-FFF2-40B4-BE49-F238E27FC236}">
                <a16:creationId xmlns:a16="http://schemas.microsoft.com/office/drawing/2014/main" id="{938B350F-EC02-343C-8EFB-708A8E4D3D0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023" b="90226" l="9746" r="89831">
                        <a14:foregroundMark x1="19915" y1="13534" x2="72881" y2="15789"/>
                        <a14:foregroundMark x1="72881" y1="15789" x2="19915" y2="39098"/>
                        <a14:foregroundMark x1="13559" y1="36842" x2="10593" y2="789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776" y="4412134"/>
            <a:ext cx="1511311" cy="857257"/>
          </a:xfrm>
          <a:prstGeom prst="rect">
            <a:avLst/>
          </a:prstGeom>
        </p:spPr>
      </p:pic>
      <p:pic>
        <p:nvPicPr>
          <p:cNvPr id="12" name="Picture 11" descr="A pile of green stones&#10;&#10;Description automatically generated">
            <a:extLst>
              <a:ext uri="{FF2B5EF4-FFF2-40B4-BE49-F238E27FC236}">
                <a16:creationId xmlns:a16="http://schemas.microsoft.com/office/drawing/2014/main" id="{50831306-966B-48B9-027A-0D77F08D38B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60479">
            <a:off x="-179807" y="2584237"/>
            <a:ext cx="1963046" cy="1472286"/>
          </a:xfrm>
          <a:prstGeom prst="rect">
            <a:avLst/>
          </a:prstGeom>
        </p:spPr>
      </p:pic>
      <p:pic>
        <p:nvPicPr>
          <p:cNvPr id="14" name="Picture 13" descr="A close-up of a rock&#10;&#10;Description automatically generated">
            <a:extLst>
              <a:ext uri="{FF2B5EF4-FFF2-40B4-BE49-F238E27FC236}">
                <a16:creationId xmlns:a16="http://schemas.microsoft.com/office/drawing/2014/main" id="{7260767B-C6A8-17C4-768F-B9AE5FA10D80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589" b="89726" l="9697" r="896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3462" y="5560051"/>
            <a:ext cx="1389340" cy="1226929"/>
          </a:xfrm>
          <a:prstGeom prst="rect">
            <a:avLst/>
          </a:prstGeom>
        </p:spPr>
      </p:pic>
      <p:pic>
        <p:nvPicPr>
          <p:cNvPr id="18" name="Picture 17" descr="A close-up of a black stone&#10;&#10;Description automatically generated">
            <a:extLst>
              <a:ext uri="{FF2B5EF4-FFF2-40B4-BE49-F238E27FC236}">
                <a16:creationId xmlns:a16="http://schemas.microsoft.com/office/drawing/2014/main" id="{42A04231-DFDC-5748-EA71-88EFB0953DF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706" y="1414250"/>
            <a:ext cx="4453213" cy="2958604"/>
          </a:xfrm>
          <a:prstGeom prst="rect">
            <a:avLst/>
          </a:prstGeom>
        </p:spPr>
      </p:pic>
      <p:pic>
        <p:nvPicPr>
          <p:cNvPr id="28" name="Picture 27" descr="A close-up of a rock&#10;&#10;Description automatically generated">
            <a:extLst>
              <a:ext uri="{FF2B5EF4-FFF2-40B4-BE49-F238E27FC236}">
                <a16:creationId xmlns:a16="http://schemas.microsoft.com/office/drawing/2014/main" id="{8CDC6661-FB1A-EAE1-64F5-CE9B89EE6056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097" b="89032" l="5455" r="89697">
                        <a14:foregroundMark x1="5455" y1="18065" x2="5455" y2="18065"/>
                        <a14:foregroundMark x1="11515" y1="45806" x2="76364" y2="12258"/>
                        <a14:foregroundMark x1="76364" y1="12258" x2="27879" y2="11613"/>
                        <a14:foregroundMark x1="32121" y1="13548" x2="83030" y2="11613"/>
                        <a14:foregroundMark x1="87879" y1="13548" x2="70303" y2="70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776" y="1297949"/>
            <a:ext cx="1337412" cy="1255564"/>
          </a:xfrm>
          <a:prstGeom prst="rect">
            <a:avLst/>
          </a:prstGeom>
        </p:spPr>
      </p:pic>
      <p:pic>
        <p:nvPicPr>
          <p:cNvPr id="2051" name="Picture 2050" descr="A close-up of a crystal&#10;&#10;Description automatically generated">
            <a:extLst>
              <a:ext uri="{FF2B5EF4-FFF2-40B4-BE49-F238E27FC236}">
                <a16:creationId xmlns:a16="http://schemas.microsoft.com/office/drawing/2014/main" id="{7519AA35-C6AD-5325-0CA8-6FB02FF87F8B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972" b="89840" l="10000" r="94750">
                        <a14:foregroundMark x1="10188" y1="52211" x2="11000" y2="70743"/>
                        <a14:foregroundMark x1="11000" y1="70743" x2="48000" y2="80621"/>
                        <a14:foregroundMark x1="48000" y1="80621" x2="29438" y2="83819"/>
                        <a14:foregroundMark x1="29438" y1="83819" x2="51688" y2="80621"/>
                        <a14:foregroundMark x1="51688" y1="80621" x2="26125" y2="81091"/>
                        <a14:foregroundMark x1="26125" y1="81091" x2="89625" y2="57667"/>
                        <a14:foregroundMark x1="89625" y1="57667" x2="91000" y2="36689"/>
                        <a14:foregroundMark x1="91000" y1="36689" x2="90000" y2="61242"/>
                        <a14:foregroundMark x1="90000" y1="61242" x2="92875" y2="45908"/>
                        <a14:foregroundMark x1="92875" y1="45908" x2="93625" y2="49859"/>
                        <a14:foregroundMark x1="94750" y1="46472" x2="92188" y2="68391"/>
                        <a14:foregroundMark x1="92188" y1="68391" x2="90750" y2="62277"/>
                        <a14:foregroundMark x1="30000" y1="81373" x2="16125" y2="81373"/>
                        <a14:foregroundMark x1="16125" y1="81373" x2="53563" y2="77328"/>
                        <a14:foregroundMark x1="53563" y1="77328" x2="23438" y2="84854"/>
                        <a14:foregroundMark x1="23438" y1="84854" x2="58938" y2="833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9119" y="4338434"/>
            <a:ext cx="2873738" cy="1909240"/>
          </a:xfrm>
          <a:prstGeom prst="rect">
            <a:avLst/>
          </a:prstGeom>
        </p:spPr>
      </p:pic>
      <p:sp>
        <p:nvSpPr>
          <p:cNvPr id="2069" name="TextBox 2068">
            <a:extLst>
              <a:ext uri="{FF2B5EF4-FFF2-40B4-BE49-F238E27FC236}">
                <a16:creationId xmlns:a16="http://schemas.microsoft.com/office/drawing/2014/main" id="{D50BB712-6551-96A7-0B55-F35A63BEBA95}"/>
              </a:ext>
            </a:extLst>
          </p:cNvPr>
          <p:cNvSpPr txBox="1"/>
          <p:nvPr/>
        </p:nvSpPr>
        <p:spPr>
          <a:xfrm>
            <a:off x="6144836" y="1901423"/>
            <a:ext cx="1830223" cy="375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/>
              <a:t>Basalt</a:t>
            </a:r>
            <a:endParaRPr lang="en-GB" b="1" dirty="0"/>
          </a:p>
        </p:txBody>
      </p:sp>
      <p:sp>
        <p:nvSpPr>
          <p:cNvPr id="2070" name="TextBox 2069">
            <a:extLst>
              <a:ext uri="{FF2B5EF4-FFF2-40B4-BE49-F238E27FC236}">
                <a16:creationId xmlns:a16="http://schemas.microsoft.com/office/drawing/2014/main" id="{DC6B71EE-7082-F4F4-B865-02D1E840ED76}"/>
              </a:ext>
            </a:extLst>
          </p:cNvPr>
          <p:cNvSpPr txBox="1"/>
          <p:nvPr/>
        </p:nvSpPr>
        <p:spPr>
          <a:xfrm>
            <a:off x="8978988" y="5945933"/>
            <a:ext cx="1830223" cy="375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/>
              <a:t>Mineral</a:t>
            </a:r>
            <a:endParaRPr lang="en-GB" b="1" dirty="0"/>
          </a:p>
        </p:txBody>
      </p:sp>
      <p:cxnSp>
        <p:nvCxnSpPr>
          <p:cNvPr id="2073" name="Straight Arrow Connector 2072">
            <a:extLst>
              <a:ext uri="{FF2B5EF4-FFF2-40B4-BE49-F238E27FC236}">
                <a16:creationId xmlns:a16="http://schemas.microsoft.com/office/drawing/2014/main" id="{DC034545-B637-1CF9-8A26-9CFEF63E0D85}"/>
              </a:ext>
            </a:extLst>
          </p:cNvPr>
          <p:cNvCxnSpPr>
            <a:cxnSpLocks/>
          </p:cNvCxnSpPr>
          <p:nvPr/>
        </p:nvCxnSpPr>
        <p:spPr>
          <a:xfrm>
            <a:off x="1385317" y="1826023"/>
            <a:ext cx="1266921" cy="1780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9" name="Arrow: Right 2078">
            <a:extLst>
              <a:ext uri="{FF2B5EF4-FFF2-40B4-BE49-F238E27FC236}">
                <a16:creationId xmlns:a16="http://schemas.microsoft.com/office/drawing/2014/main" id="{CBF05A3A-5225-B9A4-F2C5-066D1981C16C}"/>
              </a:ext>
            </a:extLst>
          </p:cNvPr>
          <p:cNvSpPr/>
          <p:nvPr/>
        </p:nvSpPr>
        <p:spPr>
          <a:xfrm>
            <a:off x="5371982" y="3285061"/>
            <a:ext cx="755743" cy="7413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82" name="TextBox 2081">
            <a:extLst>
              <a:ext uri="{FF2B5EF4-FFF2-40B4-BE49-F238E27FC236}">
                <a16:creationId xmlns:a16="http://schemas.microsoft.com/office/drawing/2014/main" id="{5A8C1B46-F1BA-2764-6E01-B0B40AC5FF17}"/>
              </a:ext>
            </a:extLst>
          </p:cNvPr>
          <p:cNvSpPr txBox="1"/>
          <p:nvPr/>
        </p:nvSpPr>
        <p:spPr>
          <a:xfrm>
            <a:off x="10392509" y="1453165"/>
            <a:ext cx="1830223" cy="375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 err="1"/>
              <a:t>Royðugrót</a:t>
            </a:r>
            <a:endParaRPr lang="en-GB" b="1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B413AF2-71D9-5AF8-44A4-4DCC9FEB3CAD}"/>
              </a:ext>
            </a:extLst>
          </p:cNvPr>
          <p:cNvCxnSpPr>
            <a:cxnSpLocks/>
          </p:cNvCxnSpPr>
          <p:nvPr/>
        </p:nvCxnSpPr>
        <p:spPr>
          <a:xfrm flipV="1">
            <a:off x="970415" y="2607819"/>
            <a:ext cx="640384" cy="41346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7953161-5EBD-45EF-9E11-572CA6A16CD8}"/>
              </a:ext>
            </a:extLst>
          </p:cNvPr>
          <p:cNvCxnSpPr>
            <a:cxnSpLocks/>
          </p:cNvCxnSpPr>
          <p:nvPr/>
        </p:nvCxnSpPr>
        <p:spPr>
          <a:xfrm flipV="1">
            <a:off x="1606548" y="3556228"/>
            <a:ext cx="1528214" cy="85590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CA49C72-6654-51D1-5FA3-F007B26832A9}"/>
              </a:ext>
            </a:extLst>
          </p:cNvPr>
          <p:cNvCxnSpPr>
            <a:cxnSpLocks/>
          </p:cNvCxnSpPr>
          <p:nvPr/>
        </p:nvCxnSpPr>
        <p:spPr>
          <a:xfrm flipV="1">
            <a:off x="1851061" y="4234519"/>
            <a:ext cx="1044981" cy="141745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 descr="A large red rock on a white surface&#10;&#10;Description automatically generated">
            <a:extLst>
              <a:ext uri="{FF2B5EF4-FFF2-40B4-BE49-F238E27FC236}">
                <a16:creationId xmlns:a16="http://schemas.microsoft.com/office/drawing/2014/main" id="{81108588-6A3D-5170-D546-BA294B6301BD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7848" b="89947" l="9970" r="89980">
                        <a14:foregroundMark x1="39583" y1="10758" x2="43452" y2="5115"/>
                        <a14:foregroundMark x1="43452" y1="5115" x2="48611" y2="6878"/>
                        <a14:foregroundMark x1="48611" y1="6878" x2="42014" y2="7319"/>
                        <a14:foregroundMark x1="42014" y1="7319" x2="48611" y2="8995"/>
                        <a14:foregroundMark x1="48611" y1="8995" x2="42956" y2="6878"/>
                        <a14:foregroundMark x1="42956" y1="6878" x2="47817" y2="10141"/>
                        <a14:foregroundMark x1="47817" y1="10141" x2="41419" y2="9436"/>
                        <a14:foregroundMark x1="41419" y1="9436" x2="48462" y2="9612"/>
                        <a14:foregroundMark x1="48462" y1="9612" x2="45685" y2="7848"/>
                        <a14:backgroundMark x1="84325" y1="22928" x2="85516" y2="31481"/>
                        <a14:backgroundMark x1="85516" y1="31481" x2="79266" y2="22840"/>
                        <a14:backgroundMark x1="79266" y1="22840" x2="74653" y2="27337"/>
                        <a14:backgroundMark x1="74653" y1="27337" x2="73264" y2="36243"/>
                        <a14:backgroundMark x1="73264" y1="36243" x2="75397" y2="47619"/>
                        <a14:backgroundMark x1="75397" y1="47619" x2="73313" y2="36243"/>
                        <a14:backgroundMark x1="73313" y1="36243" x2="77331" y2="43915"/>
                        <a14:backgroundMark x1="77331" y1="43915" x2="74107" y2="36332"/>
                        <a14:backgroundMark x1="74107" y1="36332" x2="74454" y2="25838"/>
                        <a14:backgroundMark x1="74454" y1="25838" x2="79563" y2="24691"/>
                        <a14:backgroundMark x1="79563" y1="24691" x2="83681" y2="34832"/>
                        <a14:backgroundMark x1="83681" y1="34832" x2="79216" y2="38448"/>
                        <a14:backgroundMark x1="79216" y1="38448" x2="78671" y2="29541"/>
                        <a14:backgroundMark x1="78671" y1="29541" x2="76141" y2="28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0954" y="1706424"/>
            <a:ext cx="3590319" cy="2019555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5381500-F5EF-BF6B-1252-89C0C313A1C9}"/>
              </a:ext>
            </a:extLst>
          </p:cNvPr>
          <p:cNvCxnSpPr>
            <a:cxnSpLocks/>
          </p:cNvCxnSpPr>
          <p:nvPr/>
        </p:nvCxnSpPr>
        <p:spPr>
          <a:xfrm flipH="1" flipV="1">
            <a:off x="4787096" y="2607819"/>
            <a:ext cx="950474" cy="2981319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EC21614-A8E3-E6CC-0B58-4C3F0E8F29F3}"/>
              </a:ext>
            </a:extLst>
          </p:cNvPr>
          <p:cNvCxnSpPr>
            <a:cxnSpLocks/>
          </p:cNvCxnSpPr>
          <p:nvPr/>
        </p:nvCxnSpPr>
        <p:spPr>
          <a:xfrm flipH="1" flipV="1">
            <a:off x="2707469" y="4650730"/>
            <a:ext cx="2300204" cy="1392674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83" name="Picture 12" descr="How Lego Is Building a Non-brick Empire - Knowledge at Wharton">
            <a:extLst>
              <a:ext uri="{FF2B5EF4-FFF2-40B4-BE49-F238E27FC236}">
                <a16:creationId xmlns:a16="http://schemas.microsoft.com/office/drawing/2014/main" id="{1B346A3D-B090-B1A3-174A-C760D0ACC9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40430" y="2911529"/>
            <a:ext cx="406516" cy="422783"/>
          </a:xfrm>
          <a:prstGeom prst="ellipse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2" descr="How Lego Is Building a Non-brick Empire - Knowledge at Wharton">
            <a:extLst>
              <a:ext uri="{FF2B5EF4-FFF2-40B4-BE49-F238E27FC236}">
                <a16:creationId xmlns:a16="http://schemas.microsoft.com/office/drawing/2014/main" id="{2FFD87EC-13AE-437C-A7AF-86163432D4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635950" y="2008269"/>
            <a:ext cx="406516" cy="422783"/>
          </a:xfrm>
          <a:prstGeom prst="ellipse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2" descr="How Lego Is Building a Non-brick Empire - Knowledge at Wharton">
            <a:extLst>
              <a:ext uri="{FF2B5EF4-FFF2-40B4-BE49-F238E27FC236}">
                <a16:creationId xmlns:a16="http://schemas.microsoft.com/office/drawing/2014/main" id="{49D96992-52F6-B8B4-5B47-F79302E890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839208" y="2801817"/>
            <a:ext cx="406516" cy="422783"/>
          </a:xfrm>
          <a:prstGeom prst="ellipse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 descr="A close-up of a magnifying glass&#10;&#10;Description automatically generated">
            <a:extLst>
              <a:ext uri="{FF2B5EF4-FFF2-40B4-BE49-F238E27FC236}">
                <a16:creationId xmlns:a16="http://schemas.microsoft.com/office/drawing/2014/main" id="{D97C3295-3706-E19F-3D22-A4474AA3F0C4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1746" y="5195105"/>
            <a:ext cx="1646140" cy="1646140"/>
          </a:xfrm>
          <a:prstGeom prst="rect">
            <a:avLst/>
          </a:prstGeom>
        </p:spPr>
      </p:pic>
      <p:sp>
        <p:nvSpPr>
          <p:cNvPr id="2055" name="Arc 2054">
            <a:extLst>
              <a:ext uri="{FF2B5EF4-FFF2-40B4-BE49-F238E27FC236}">
                <a16:creationId xmlns:a16="http://schemas.microsoft.com/office/drawing/2014/main" id="{AF8AE8FB-CDC1-F9FF-C010-613FBF5A9139}"/>
              </a:ext>
            </a:extLst>
          </p:cNvPr>
          <p:cNvSpPr/>
          <p:nvPr/>
        </p:nvSpPr>
        <p:spPr>
          <a:xfrm rot="18695432">
            <a:off x="8882360" y="1089180"/>
            <a:ext cx="2097802" cy="3284379"/>
          </a:xfrm>
          <a:prstGeom prst="arc">
            <a:avLst>
              <a:gd name="adj1" fmla="val 15863099"/>
              <a:gd name="adj2" fmla="val 0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56" name="Oval 2055">
            <a:extLst>
              <a:ext uri="{FF2B5EF4-FFF2-40B4-BE49-F238E27FC236}">
                <a16:creationId xmlns:a16="http://schemas.microsoft.com/office/drawing/2014/main" id="{D8FF37C0-7F59-A91E-1578-C29033B631A6}"/>
              </a:ext>
            </a:extLst>
          </p:cNvPr>
          <p:cNvSpPr/>
          <p:nvPr/>
        </p:nvSpPr>
        <p:spPr>
          <a:xfrm>
            <a:off x="8282352" y="1753286"/>
            <a:ext cx="438818" cy="438818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302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9" grpId="0"/>
      <p:bldP spid="2070" grpId="0"/>
      <p:bldP spid="2082" grpId="0"/>
      <p:bldP spid="2055" grpId="0" animBg="1"/>
      <p:bldP spid="205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iver running through a valley&#10;&#10;Description automatically generated with medium confidence">
            <a:extLst>
              <a:ext uri="{FF2B5EF4-FFF2-40B4-BE49-F238E27FC236}">
                <a16:creationId xmlns:a16="http://schemas.microsoft.com/office/drawing/2014/main" id="{9918126A-1426-F3D4-ED00-F07B186A00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88" y="1163059"/>
            <a:ext cx="9386386" cy="547734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57176F2F-6241-A030-9BA8-3A0994DB699C}"/>
              </a:ext>
            </a:extLst>
          </p:cNvPr>
          <p:cNvSpPr/>
          <p:nvPr/>
        </p:nvSpPr>
        <p:spPr>
          <a:xfrm>
            <a:off x="4836699" y="3946355"/>
            <a:ext cx="288758" cy="28875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400" b="1" dirty="0">
                <a:solidFill>
                  <a:schemeClr val="tx1"/>
                </a:solidFill>
              </a:rPr>
              <a:t>1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F9A33EA-FE2D-94F1-6BA8-D868E42CE418}"/>
              </a:ext>
            </a:extLst>
          </p:cNvPr>
          <p:cNvSpPr/>
          <p:nvPr/>
        </p:nvSpPr>
        <p:spPr>
          <a:xfrm>
            <a:off x="3870156" y="4989090"/>
            <a:ext cx="288758" cy="28875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400" b="1" dirty="0">
                <a:solidFill>
                  <a:schemeClr val="tx1"/>
                </a:solidFill>
              </a:rPr>
              <a:t>2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F6543BC-79DE-4E10-EC37-5584DB289C31}"/>
              </a:ext>
            </a:extLst>
          </p:cNvPr>
          <p:cNvSpPr/>
          <p:nvPr/>
        </p:nvSpPr>
        <p:spPr>
          <a:xfrm>
            <a:off x="3228473" y="5398156"/>
            <a:ext cx="288758" cy="28875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400" b="1" dirty="0">
                <a:solidFill>
                  <a:schemeClr val="tx1"/>
                </a:solidFill>
              </a:rPr>
              <a:t>3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1B0D046F-4144-F365-C02D-5C466D547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617" y="659200"/>
            <a:ext cx="10515600" cy="482298"/>
          </a:xfrm>
        </p:spPr>
        <p:txBody>
          <a:bodyPr>
            <a:noAutofit/>
          </a:bodyPr>
          <a:lstStyle/>
          <a:p>
            <a:r>
              <a:rPr lang="en-US" sz="3600" b="1" dirty="0"/>
              <a:t>Hvar </a:t>
            </a:r>
            <a:r>
              <a:rPr lang="en-US" sz="3600" b="1" dirty="0" err="1"/>
              <a:t>fara</a:t>
            </a:r>
            <a:r>
              <a:rPr lang="en-US" sz="3600" b="1" dirty="0"/>
              <a:t> vit í </a:t>
            </a:r>
            <a:r>
              <a:rPr lang="en-US" sz="3600" b="1" dirty="0" err="1"/>
              <a:t>dag</a:t>
            </a:r>
            <a:r>
              <a:rPr lang="en-US" sz="36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17320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large mountain in the background&#10;&#10;Description automatically generated">
            <a:extLst>
              <a:ext uri="{FF2B5EF4-FFF2-40B4-BE49-F238E27FC236}">
                <a16:creationId xmlns:a16="http://schemas.microsoft.com/office/drawing/2014/main" id="{2221E5DB-7504-E543-A13D-5689681041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920" y="1812238"/>
            <a:ext cx="10184179" cy="4768211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0146C19F-3EB6-43A0-ADB9-268F1F5BD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633" y="357015"/>
            <a:ext cx="10515600" cy="1006475"/>
          </a:xfrm>
        </p:spPr>
        <p:txBody>
          <a:bodyPr>
            <a:noAutofit/>
          </a:bodyPr>
          <a:lstStyle/>
          <a:p>
            <a:r>
              <a:rPr lang="en-US" sz="3600" b="1" dirty="0" err="1"/>
              <a:t>Stað</a:t>
            </a:r>
            <a:r>
              <a:rPr lang="en-US" sz="3600" b="1" dirty="0"/>
              <a:t> 1 – </a:t>
            </a:r>
            <a:r>
              <a:rPr lang="en-US" sz="3600" b="1" dirty="0" err="1"/>
              <a:t>Uppruna</a:t>
            </a:r>
            <a:r>
              <a:rPr lang="en-US" sz="3600" b="1" dirty="0"/>
              <a:t> </a:t>
            </a:r>
            <a:r>
              <a:rPr lang="en-US" sz="3600" b="1" dirty="0" err="1"/>
              <a:t>landslag</a:t>
            </a:r>
            <a:endParaRPr lang="en-US" sz="3600" b="1" dirty="0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89CF2B17-D657-436A-99B4-ED00623905D3}"/>
              </a:ext>
            </a:extLst>
          </p:cNvPr>
          <p:cNvSpPr txBox="1"/>
          <p:nvPr/>
        </p:nvSpPr>
        <p:spPr>
          <a:xfrm>
            <a:off x="528160" y="1054601"/>
            <a:ext cx="110094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o-FO" sz="2400" b="1" i="1" dirty="0"/>
              <a:t>Finn dømir uppá hvar landslagið passar saman á báðum síðum í víkini</a:t>
            </a:r>
          </a:p>
        </p:txBody>
      </p:sp>
      <p:pic>
        <p:nvPicPr>
          <p:cNvPr id="11" name="Picture 10" descr="A close up of an umbrella&#10;&#10;Description automatically generated">
            <a:extLst>
              <a:ext uri="{FF2B5EF4-FFF2-40B4-BE49-F238E27FC236}">
                <a16:creationId xmlns:a16="http://schemas.microsoft.com/office/drawing/2014/main" id="{680EC06E-3465-704D-A9AF-66E165858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920" y="1800897"/>
            <a:ext cx="10184179" cy="476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708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EF06B621-F765-FBE6-E91A-65A85885B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39" y="553208"/>
            <a:ext cx="10515600" cy="615950"/>
          </a:xfrm>
        </p:spPr>
        <p:txBody>
          <a:bodyPr>
            <a:noAutofit/>
          </a:bodyPr>
          <a:lstStyle/>
          <a:p>
            <a:r>
              <a:rPr lang="en-US" sz="3600" b="1" dirty="0" err="1"/>
              <a:t>Stað</a:t>
            </a:r>
            <a:r>
              <a:rPr lang="en-US" sz="3600" b="1" dirty="0"/>
              <a:t> 2 - </a:t>
            </a:r>
            <a:r>
              <a:rPr lang="en-US" sz="3600" b="1" dirty="0" err="1"/>
              <a:t>Gosfløturnar</a:t>
            </a:r>
            <a:endParaRPr lang="en-US" sz="3600" i="1" dirty="0"/>
          </a:p>
        </p:txBody>
      </p:sp>
      <p:pic>
        <p:nvPicPr>
          <p:cNvPr id="3" name="Picture 2" descr="A large rock wall with blue sky&#10;&#10;Description automatically generated">
            <a:extLst>
              <a:ext uri="{FF2B5EF4-FFF2-40B4-BE49-F238E27FC236}">
                <a16:creationId xmlns:a16="http://schemas.microsoft.com/office/drawing/2014/main" id="{FF9DEF33-F6BA-CC4D-54E9-6BDFCF76FB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690688"/>
            <a:ext cx="7498243" cy="4217761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F62757B-60ED-9156-5F46-17E0087D8401}"/>
              </a:ext>
            </a:extLst>
          </p:cNvPr>
          <p:cNvSpPr/>
          <p:nvPr/>
        </p:nvSpPr>
        <p:spPr>
          <a:xfrm>
            <a:off x="874207" y="2552282"/>
            <a:ext cx="6561574" cy="1557494"/>
          </a:xfrm>
          <a:custGeom>
            <a:avLst/>
            <a:gdLst>
              <a:gd name="connsiteX0" fmla="*/ 0 w 6561574"/>
              <a:gd name="connsiteY0" fmla="*/ 180870 h 1557494"/>
              <a:gd name="connsiteX1" fmla="*/ 70339 w 6561574"/>
              <a:gd name="connsiteY1" fmla="*/ 170822 h 1557494"/>
              <a:gd name="connsiteX2" fmla="*/ 401934 w 6561574"/>
              <a:gd name="connsiteY2" fmla="*/ 100483 h 1557494"/>
              <a:gd name="connsiteX3" fmla="*/ 502418 w 6561574"/>
              <a:gd name="connsiteY3" fmla="*/ 90435 h 1557494"/>
              <a:gd name="connsiteX4" fmla="*/ 602901 w 6561574"/>
              <a:gd name="connsiteY4" fmla="*/ 70338 h 1557494"/>
              <a:gd name="connsiteX5" fmla="*/ 673240 w 6561574"/>
              <a:gd name="connsiteY5" fmla="*/ 50241 h 1557494"/>
              <a:gd name="connsiteX6" fmla="*/ 753627 w 6561574"/>
              <a:gd name="connsiteY6" fmla="*/ 30145 h 1557494"/>
              <a:gd name="connsiteX7" fmla="*/ 914400 w 6561574"/>
              <a:gd name="connsiteY7" fmla="*/ 0 h 1557494"/>
              <a:gd name="connsiteX8" fmla="*/ 1125416 w 6561574"/>
              <a:gd name="connsiteY8" fmla="*/ 10048 h 1557494"/>
              <a:gd name="connsiteX9" fmla="*/ 1175657 w 6561574"/>
              <a:gd name="connsiteY9" fmla="*/ 30145 h 1557494"/>
              <a:gd name="connsiteX10" fmla="*/ 1316334 w 6561574"/>
              <a:gd name="connsiteY10" fmla="*/ 70338 h 1557494"/>
              <a:gd name="connsiteX11" fmla="*/ 1386673 w 6561574"/>
              <a:gd name="connsiteY11" fmla="*/ 100483 h 1557494"/>
              <a:gd name="connsiteX12" fmla="*/ 1487156 w 6561574"/>
              <a:gd name="connsiteY12" fmla="*/ 130628 h 1557494"/>
              <a:gd name="connsiteX13" fmla="*/ 1718268 w 6561574"/>
              <a:gd name="connsiteY13" fmla="*/ 200967 h 1557494"/>
              <a:gd name="connsiteX14" fmla="*/ 1919235 w 6561574"/>
              <a:gd name="connsiteY14" fmla="*/ 251208 h 1557494"/>
              <a:gd name="connsiteX15" fmla="*/ 2210638 w 6561574"/>
              <a:gd name="connsiteY15" fmla="*/ 281353 h 1557494"/>
              <a:gd name="connsiteX16" fmla="*/ 2843684 w 6561574"/>
              <a:gd name="connsiteY16" fmla="*/ 291402 h 1557494"/>
              <a:gd name="connsiteX17" fmla="*/ 2944167 w 6561574"/>
              <a:gd name="connsiteY17" fmla="*/ 321547 h 1557494"/>
              <a:gd name="connsiteX18" fmla="*/ 3024554 w 6561574"/>
              <a:gd name="connsiteY18" fmla="*/ 351692 h 1557494"/>
              <a:gd name="connsiteX19" fmla="*/ 3094893 w 6561574"/>
              <a:gd name="connsiteY19" fmla="*/ 361740 h 1557494"/>
              <a:gd name="connsiteX20" fmla="*/ 3175279 w 6561574"/>
              <a:gd name="connsiteY20" fmla="*/ 401934 h 1557494"/>
              <a:gd name="connsiteX21" fmla="*/ 3336053 w 6561574"/>
              <a:gd name="connsiteY21" fmla="*/ 452175 h 1557494"/>
              <a:gd name="connsiteX22" fmla="*/ 3456633 w 6561574"/>
              <a:gd name="connsiteY22" fmla="*/ 502417 h 1557494"/>
              <a:gd name="connsiteX23" fmla="*/ 3516923 w 6561574"/>
              <a:gd name="connsiteY23" fmla="*/ 532562 h 1557494"/>
              <a:gd name="connsiteX24" fmla="*/ 3577213 w 6561574"/>
              <a:gd name="connsiteY24" fmla="*/ 552659 h 1557494"/>
              <a:gd name="connsiteX25" fmla="*/ 3677697 w 6561574"/>
              <a:gd name="connsiteY25" fmla="*/ 612949 h 1557494"/>
              <a:gd name="connsiteX26" fmla="*/ 3788229 w 6561574"/>
              <a:gd name="connsiteY26" fmla="*/ 693336 h 1557494"/>
              <a:gd name="connsiteX27" fmla="*/ 3868616 w 6561574"/>
              <a:gd name="connsiteY27" fmla="*/ 743578 h 1557494"/>
              <a:gd name="connsiteX28" fmla="*/ 3908809 w 6561574"/>
              <a:gd name="connsiteY28" fmla="*/ 763674 h 1557494"/>
              <a:gd name="connsiteX29" fmla="*/ 3949002 w 6561574"/>
              <a:gd name="connsiteY29" fmla="*/ 793819 h 1557494"/>
              <a:gd name="connsiteX30" fmla="*/ 4029389 w 6561574"/>
              <a:gd name="connsiteY30" fmla="*/ 813916 h 1557494"/>
              <a:gd name="connsiteX31" fmla="*/ 4180115 w 6561574"/>
              <a:gd name="connsiteY31" fmla="*/ 874206 h 1557494"/>
              <a:gd name="connsiteX32" fmla="*/ 4260501 w 6561574"/>
              <a:gd name="connsiteY32" fmla="*/ 894303 h 1557494"/>
              <a:gd name="connsiteX33" fmla="*/ 4310743 w 6561574"/>
              <a:gd name="connsiteY33" fmla="*/ 914400 h 1557494"/>
              <a:gd name="connsiteX34" fmla="*/ 4391130 w 6561574"/>
              <a:gd name="connsiteY34" fmla="*/ 954593 h 1557494"/>
              <a:gd name="connsiteX35" fmla="*/ 4431323 w 6561574"/>
              <a:gd name="connsiteY35" fmla="*/ 964641 h 1557494"/>
              <a:gd name="connsiteX36" fmla="*/ 4461468 w 6561574"/>
              <a:gd name="connsiteY36" fmla="*/ 984738 h 1557494"/>
              <a:gd name="connsiteX37" fmla="*/ 4541855 w 6561574"/>
              <a:gd name="connsiteY37" fmla="*/ 1004835 h 1557494"/>
              <a:gd name="connsiteX38" fmla="*/ 4672484 w 6561574"/>
              <a:gd name="connsiteY38" fmla="*/ 1024931 h 1557494"/>
              <a:gd name="connsiteX39" fmla="*/ 5014128 w 6561574"/>
              <a:gd name="connsiteY39" fmla="*/ 1055076 h 1557494"/>
              <a:gd name="connsiteX40" fmla="*/ 5104563 w 6561574"/>
              <a:gd name="connsiteY40" fmla="*/ 1085222 h 1557494"/>
              <a:gd name="connsiteX41" fmla="*/ 5174901 w 6561574"/>
              <a:gd name="connsiteY41" fmla="*/ 1105318 h 1557494"/>
              <a:gd name="connsiteX42" fmla="*/ 5205046 w 6561574"/>
              <a:gd name="connsiteY42" fmla="*/ 1115367 h 1557494"/>
              <a:gd name="connsiteX43" fmla="*/ 5295482 w 6561574"/>
              <a:gd name="connsiteY43" fmla="*/ 1155560 h 1557494"/>
              <a:gd name="connsiteX44" fmla="*/ 5345723 w 6561574"/>
              <a:gd name="connsiteY44" fmla="*/ 1165608 h 1557494"/>
              <a:gd name="connsiteX45" fmla="*/ 5385917 w 6561574"/>
              <a:gd name="connsiteY45" fmla="*/ 1175657 h 1557494"/>
              <a:gd name="connsiteX46" fmla="*/ 5446207 w 6561574"/>
              <a:gd name="connsiteY46" fmla="*/ 1195753 h 1557494"/>
              <a:gd name="connsiteX47" fmla="*/ 5476352 w 6561574"/>
              <a:gd name="connsiteY47" fmla="*/ 1205802 h 1557494"/>
              <a:gd name="connsiteX48" fmla="*/ 5516545 w 6561574"/>
              <a:gd name="connsiteY48" fmla="*/ 1225898 h 1557494"/>
              <a:gd name="connsiteX49" fmla="*/ 5637126 w 6561574"/>
              <a:gd name="connsiteY49" fmla="*/ 1266092 h 1557494"/>
              <a:gd name="connsiteX50" fmla="*/ 5677319 w 6561574"/>
              <a:gd name="connsiteY50" fmla="*/ 1286189 h 1557494"/>
              <a:gd name="connsiteX51" fmla="*/ 5737609 w 6561574"/>
              <a:gd name="connsiteY51" fmla="*/ 1306285 h 1557494"/>
              <a:gd name="connsiteX52" fmla="*/ 5777802 w 6561574"/>
              <a:gd name="connsiteY52" fmla="*/ 1326382 h 1557494"/>
              <a:gd name="connsiteX53" fmla="*/ 5878286 w 6561574"/>
              <a:gd name="connsiteY53" fmla="*/ 1346479 h 1557494"/>
              <a:gd name="connsiteX54" fmla="*/ 6008915 w 6561574"/>
              <a:gd name="connsiteY54" fmla="*/ 1396720 h 1557494"/>
              <a:gd name="connsiteX55" fmla="*/ 6069205 w 6561574"/>
              <a:gd name="connsiteY55" fmla="*/ 1426865 h 1557494"/>
              <a:gd name="connsiteX56" fmla="*/ 6099350 w 6561574"/>
              <a:gd name="connsiteY56" fmla="*/ 1436914 h 1557494"/>
              <a:gd name="connsiteX57" fmla="*/ 6139543 w 6561574"/>
              <a:gd name="connsiteY57" fmla="*/ 1457011 h 1557494"/>
              <a:gd name="connsiteX58" fmla="*/ 6209882 w 6561574"/>
              <a:gd name="connsiteY58" fmla="*/ 1477107 h 1557494"/>
              <a:gd name="connsiteX59" fmla="*/ 6270172 w 6561574"/>
              <a:gd name="connsiteY59" fmla="*/ 1507252 h 1557494"/>
              <a:gd name="connsiteX60" fmla="*/ 6300317 w 6561574"/>
              <a:gd name="connsiteY60" fmla="*/ 1517301 h 1557494"/>
              <a:gd name="connsiteX61" fmla="*/ 6340510 w 6561574"/>
              <a:gd name="connsiteY61" fmla="*/ 1537397 h 1557494"/>
              <a:gd name="connsiteX62" fmla="*/ 6430945 w 6561574"/>
              <a:gd name="connsiteY62" fmla="*/ 1557494 h 1557494"/>
              <a:gd name="connsiteX63" fmla="*/ 6561574 w 6561574"/>
              <a:gd name="connsiteY63" fmla="*/ 1547446 h 155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6561574" h="1557494">
                <a:moveTo>
                  <a:pt x="0" y="180870"/>
                </a:moveTo>
                <a:cubicBezTo>
                  <a:pt x="23446" y="177521"/>
                  <a:pt x="47115" y="175467"/>
                  <a:pt x="70339" y="170822"/>
                </a:cubicBezTo>
                <a:cubicBezTo>
                  <a:pt x="174824" y="149925"/>
                  <a:pt x="295510" y="117511"/>
                  <a:pt x="401934" y="100483"/>
                </a:cubicBezTo>
                <a:cubicBezTo>
                  <a:pt x="435173" y="95165"/>
                  <a:pt x="468923" y="93784"/>
                  <a:pt x="502418" y="90435"/>
                </a:cubicBezTo>
                <a:cubicBezTo>
                  <a:pt x="535912" y="83736"/>
                  <a:pt x="569651" y="78162"/>
                  <a:pt x="602901" y="70338"/>
                </a:cubicBezTo>
                <a:cubicBezTo>
                  <a:pt x="626637" y="64753"/>
                  <a:pt x="649679" y="56524"/>
                  <a:pt x="673240" y="50241"/>
                </a:cubicBezTo>
                <a:cubicBezTo>
                  <a:pt x="699928" y="43124"/>
                  <a:pt x="726664" y="36137"/>
                  <a:pt x="753627" y="30145"/>
                </a:cubicBezTo>
                <a:cubicBezTo>
                  <a:pt x="825920" y="14080"/>
                  <a:pt x="849148" y="10875"/>
                  <a:pt x="914400" y="0"/>
                </a:cubicBezTo>
                <a:cubicBezTo>
                  <a:pt x="984739" y="3349"/>
                  <a:pt x="1055462" y="1976"/>
                  <a:pt x="1125416" y="10048"/>
                </a:cubicBezTo>
                <a:cubicBezTo>
                  <a:pt x="1143334" y="12115"/>
                  <a:pt x="1158706" y="23981"/>
                  <a:pt x="1175657" y="30145"/>
                </a:cubicBezTo>
                <a:cubicBezTo>
                  <a:pt x="1388534" y="107554"/>
                  <a:pt x="1050616" y="-18235"/>
                  <a:pt x="1316334" y="70338"/>
                </a:cubicBezTo>
                <a:cubicBezTo>
                  <a:pt x="1340534" y="78405"/>
                  <a:pt x="1362618" y="91993"/>
                  <a:pt x="1386673" y="100483"/>
                </a:cubicBezTo>
                <a:cubicBezTo>
                  <a:pt x="1419649" y="112121"/>
                  <a:pt x="1453810" y="120098"/>
                  <a:pt x="1487156" y="130628"/>
                </a:cubicBezTo>
                <a:cubicBezTo>
                  <a:pt x="1673042" y="189329"/>
                  <a:pt x="1471553" y="131886"/>
                  <a:pt x="1718268" y="200967"/>
                </a:cubicBezTo>
                <a:cubicBezTo>
                  <a:pt x="1762125" y="213247"/>
                  <a:pt x="1869524" y="243843"/>
                  <a:pt x="1919235" y="251208"/>
                </a:cubicBezTo>
                <a:cubicBezTo>
                  <a:pt x="1922501" y="251692"/>
                  <a:pt x="2170436" y="280266"/>
                  <a:pt x="2210638" y="281353"/>
                </a:cubicBezTo>
                <a:cubicBezTo>
                  <a:pt x="2421603" y="287055"/>
                  <a:pt x="2632669" y="288052"/>
                  <a:pt x="2843684" y="291402"/>
                </a:cubicBezTo>
                <a:cubicBezTo>
                  <a:pt x="2877178" y="301450"/>
                  <a:pt x="2910992" y="310489"/>
                  <a:pt x="2944167" y="321547"/>
                </a:cubicBezTo>
                <a:cubicBezTo>
                  <a:pt x="2971316" y="330597"/>
                  <a:pt x="2996902" y="344318"/>
                  <a:pt x="3024554" y="351692"/>
                </a:cubicBezTo>
                <a:cubicBezTo>
                  <a:pt x="3047439" y="357794"/>
                  <a:pt x="3071447" y="358391"/>
                  <a:pt x="3094893" y="361740"/>
                </a:cubicBezTo>
                <a:cubicBezTo>
                  <a:pt x="3121688" y="375138"/>
                  <a:pt x="3147577" y="390527"/>
                  <a:pt x="3175279" y="401934"/>
                </a:cubicBezTo>
                <a:cubicBezTo>
                  <a:pt x="3334218" y="467380"/>
                  <a:pt x="3200346" y="402178"/>
                  <a:pt x="3336053" y="452175"/>
                </a:cubicBezTo>
                <a:cubicBezTo>
                  <a:pt x="3376911" y="467228"/>
                  <a:pt x="3417687" y="482944"/>
                  <a:pt x="3456633" y="502417"/>
                </a:cubicBezTo>
                <a:cubicBezTo>
                  <a:pt x="3476730" y="512465"/>
                  <a:pt x="3496183" y="523920"/>
                  <a:pt x="3516923" y="532562"/>
                </a:cubicBezTo>
                <a:cubicBezTo>
                  <a:pt x="3536477" y="540710"/>
                  <a:pt x="3557116" y="545960"/>
                  <a:pt x="3577213" y="552659"/>
                </a:cubicBezTo>
                <a:cubicBezTo>
                  <a:pt x="3748796" y="689923"/>
                  <a:pt x="3517337" y="512724"/>
                  <a:pt x="3677697" y="612949"/>
                </a:cubicBezTo>
                <a:cubicBezTo>
                  <a:pt x="3716330" y="637094"/>
                  <a:pt x="3749596" y="669191"/>
                  <a:pt x="3788229" y="693336"/>
                </a:cubicBezTo>
                <a:cubicBezTo>
                  <a:pt x="3815025" y="710083"/>
                  <a:pt x="3841322" y="727656"/>
                  <a:pt x="3868616" y="743578"/>
                </a:cubicBezTo>
                <a:cubicBezTo>
                  <a:pt x="3881555" y="751125"/>
                  <a:pt x="3896107" y="755735"/>
                  <a:pt x="3908809" y="763674"/>
                </a:cubicBezTo>
                <a:cubicBezTo>
                  <a:pt x="3923011" y="772550"/>
                  <a:pt x="3933543" y="787378"/>
                  <a:pt x="3949002" y="793819"/>
                </a:cubicBezTo>
                <a:cubicBezTo>
                  <a:pt x="3974498" y="804442"/>
                  <a:pt x="4003302" y="804842"/>
                  <a:pt x="4029389" y="813916"/>
                </a:cubicBezTo>
                <a:cubicBezTo>
                  <a:pt x="4080498" y="831693"/>
                  <a:pt x="4127618" y="861082"/>
                  <a:pt x="4180115" y="874206"/>
                </a:cubicBezTo>
                <a:cubicBezTo>
                  <a:pt x="4206910" y="880905"/>
                  <a:pt x="4234102" y="886180"/>
                  <a:pt x="4260501" y="894303"/>
                </a:cubicBezTo>
                <a:cubicBezTo>
                  <a:pt x="4277741" y="899608"/>
                  <a:pt x="4294366" y="906841"/>
                  <a:pt x="4310743" y="914400"/>
                </a:cubicBezTo>
                <a:cubicBezTo>
                  <a:pt x="4337944" y="926954"/>
                  <a:pt x="4362066" y="947327"/>
                  <a:pt x="4391130" y="954593"/>
                </a:cubicBezTo>
                <a:lnTo>
                  <a:pt x="4431323" y="964641"/>
                </a:lnTo>
                <a:cubicBezTo>
                  <a:pt x="4441371" y="971340"/>
                  <a:pt x="4450118" y="980611"/>
                  <a:pt x="4461468" y="984738"/>
                </a:cubicBezTo>
                <a:cubicBezTo>
                  <a:pt x="4487425" y="994177"/>
                  <a:pt x="4514848" y="999048"/>
                  <a:pt x="4541855" y="1004835"/>
                </a:cubicBezTo>
                <a:cubicBezTo>
                  <a:pt x="4569738" y="1010810"/>
                  <a:pt x="4646807" y="1021263"/>
                  <a:pt x="4672484" y="1024931"/>
                </a:cubicBezTo>
                <a:cubicBezTo>
                  <a:pt x="4839735" y="1072718"/>
                  <a:pt x="4681721" y="1033630"/>
                  <a:pt x="5014128" y="1055076"/>
                </a:cubicBezTo>
                <a:cubicBezTo>
                  <a:pt x="5043984" y="1057002"/>
                  <a:pt x="5077855" y="1076320"/>
                  <a:pt x="5104563" y="1085222"/>
                </a:cubicBezTo>
                <a:cubicBezTo>
                  <a:pt x="5127696" y="1092933"/>
                  <a:pt x="5151545" y="1098311"/>
                  <a:pt x="5174901" y="1105318"/>
                </a:cubicBezTo>
                <a:cubicBezTo>
                  <a:pt x="5185046" y="1108362"/>
                  <a:pt x="5195310" y="1111195"/>
                  <a:pt x="5205046" y="1115367"/>
                </a:cubicBezTo>
                <a:cubicBezTo>
                  <a:pt x="5251221" y="1135156"/>
                  <a:pt x="5243558" y="1139983"/>
                  <a:pt x="5295482" y="1155560"/>
                </a:cubicBezTo>
                <a:cubicBezTo>
                  <a:pt x="5311840" y="1160468"/>
                  <a:pt x="5329051" y="1161903"/>
                  <a:pt x="5345723" y="1165608"/>
                </a:cubicBezTo>
                <a:cubicBezTo>
                  <a:pt x="5359205" y="1168604"/>
                  <a:pt x="5372689" y="1171689"/>
                  <a:pt x="5385917" y="1175657"/>
                </a:cubicBezTo>
                <a:cubicBezTo>
                  <a:pt x="5406207" y="1181744"/>
                  <a:pt x="5426110" y="1189054"/>
                  <a:pt x="5446207" y="1195753"/>
                </a:cubicBezTo>
                <a:cubicBezTo>
                  <a:pt x="5456255" y="1199102"/>
                  <a:pt x="5466878" y="1201065"/>
                  <a:pt x="5476352" y="1205802"/>
                </a:cubicBezTo>
                <a:cubicBezTo>
                  <a:pt x="5489750" y="1212501"/>
                  <a:pt x="5502520" y="1220639"/>
                  <a:pt x="5516545" y="1225898"/>
                </a:cubicBezTo>
                <a:cubicBezTo>
                  <a:pt x="5556215" y="1240774"/>
                  <a:pt x="5599231" y="1247144"/>
                  <a:pt x="5637126" y="1266092"/>
                </a:cubicBezTo>
                <a:cubicBezTo>
                  <a:pt x="5650524" y="1272791"/>
                  <a:pt x="5663411" y="1280626"/>
                  <a:pt x="5677319" y="1286189"/>
                </a:cubicBezTo>
                <a:cubicBezTo>
                  <a:pt x="5696988" y="1294056"/>
                  <a:pt x="5718662" y="1296811"/>
                  <a:pt x="5737609" y="1306285"/>
                </a:cubicBezTo>
                <a:cubicBezTo>
                  <a:pt x="5751007" y="1312984"/>
                  <a:pt x="5763399" y="1322267"/>
                  <a:pt x="5777802" y="1326382"/>
                </a:cubicBezTo>
                <a:cubicBezTo>
                  <a:pt x="5810646" y="1335766"/>
                  <a:pt x="5846405" y="1334217"/>
                  <a:pt x="5878286" y="1346479"/>
                </a:cubicBezTo>
                <a:cubicBezTo>
                  <a:pt x="5921829" y="1363226"/>
                  <a:pt x="5967188" y="1375856"/>
                  <a:pt x="6008915" y="1396720"/>
                </a:cubicBezTo>
                <a:cubicBezTo>
                  <a:pt x="6029012" y="1406768"/>
                  <a:pt x="6048673" y="1417739"/>
                  <a:pt x="6069205" y="1426865"/>
                </a:cubicBezTo>
                <a:cubicBezTo>
                  <a:pt x="6078884" y="1431167"/>
                  <a:pt x="6089615" y="1432741"/>
                  <a:pt x="6099350" y="1436914"/>
                </a:cubicBezTo>
                <a:cubicBezTo>
                  <a:pt x="6113118" y="1442815"/>
                  <a:pt x="6125518" y="1451751"/>
                  <a:pt x="6139543" y="1457011"/>
                </a:cubicBezTo>
                <a:cubicBezTo>
                  <a:pt x="6190640" y="1476172"/>
                  <a:pt x="6166154" y="1457673"/>
                  <a:pt x="6209882" y="1477107"/>
                </a:cubicBezTo>
                <a:cubicBezTo>
                  <a:pt x="6230414" y="1486232"/>
                  <a:pt x="6249640" y="1498126"/>
                  <a:pt x="6270172" y="1507252"/>
                </a:cubicBezTo>
                <a:cubicBezTo>
                  <a:pt x="6279851" y="1511554"/>
                  <a:pt x="6290581" y="1513129"/>
                  <a:pt x="6300317" y="1517301"/>
                </a:cubicBezTo>
                <a:cubicBezTo>
                  <a:pt x="6314085" y="1523202"/>
                  <a:pt x="6326742" y="1531496"/>
                  <a:pt x="6340510" y="1537397"/>
                </a:cubicBezTo>
                <a:cubicBezTo>
                  <a:pt x="6364691" y="1547760"/>
                  <a:pt x="6408858" y="1557494"/>
                  <a:pt x="6430945" y="1557494"/>
                </a:cubicBezTo>
                <a:cubicBezTo>
                  <a:pt x="6474617" y="1557494"/>
                  <a:pt x="6518031" y="1550795"/>
                  <a:pt x="6561574" y="1547446"/>
                </a:cubicBezTo>
              </a:path>
            </a:pathLst>
          </a:custGeom>
          <a:noFill/>
          <a:ln w="1905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CBBAABC-B963-AED1-BBB5-F3520CAA42F3}"/>
              </a:ext>
            </a:extLst>
          </p:cNvPr>
          <p:cNvSpPr/>
          <p:nvPr/>
        </p:nvSpPr>
        <p:spPr>
          <a:xfrm>
            <a:off x="874207" y="4488703"/>
            <a:ext cx="7074039" cy="646005"/>
          </a:xfrm>
          <a:custGeom>
            <a:avLst/>
            <a:gdLst>
              <a:gd name="connsiteX0" fmla="*/ 0 w 7074039"/>
              <a:gd name="connsiteY0" fmla="*/ 646005 h 646005"/>
              <a:gd name="connsiteX1" fmla="*/ 200967 w 7074039"/>
              <a:gd name="connsiteY1" fmla="*/ 635956 h 646005"/>
              <a:gd name="connsiteX2" fmla="*/ 532562 w 7074039"/>
              <a:gd name="connsiteY2" fmla="*/ 595763 h 646005"/>
              <a:gd name="connsiteX3" fmla="*/ 743578 w 7074039"/>
              <a:gd name="connsiteY3" fmla="*/ 555570 h 646005"/>
              <a:gd name="connsiteX4" fmla="*/ 783771 w 7074039"/>
              <a:gd name="connsiteY4" fmla="*/ 535473 h 646005"/>
              <a:gd name="connsiteX5" fmla="*/ 834013 w 7074039"/>
              <a:gd name="connsiteY5" fmla="*/ 525424 h 646005"/>
              <a:gd name="connsiteX6" fmla="*/ 904351 w 7074039"/>
              <a:gd name="connsiteY6" fmla="*/ 505328 h 646005"/>
              <a:gd name="connsiteX7" fmla="*/ 964641 w 7074039"/>
              <a:gd name="connsiteY7" fmla="*/ 495279 h 646005"/>
              <a:gd name="connsiteX8" fmla="*/ 1034980 w 7074039"/>
              <a:gd name="connsiteY8" fmla="*/ 475183 h 646005"/>
              <a:gd name="connsiteX9" fmla="*/ 1095270 w 7074039"/>
              <a:gd name="connsiteY9" fmla="*/ 465134 h 646005"/>
              <a:gd name="connsiteX10" fmla="*/ 1125415 w 7074039"/>
              <a:gd name="connsiteY10" fmla="*/ 455086 h 646005"/>
              <a:gd name="connsiteX11" fmla="*/ 1205802 w 7074039"/>
              <a:gd name="connsiteY11" fmla="*/ 445038 h 646005"/>
              <a:gd name="connsiteX12" fmla="*/ 1436914 w 7074039"/>
              <a:gd name="connsiteY12" fmla="*/ 374699 h 646005"/>
              <a:gd name="connsiteX13" fmla="*/ 1537397 w 7074039"/>
              <a:gd name="connsiteY13" fmla="*/ 344554 h 646005"/>
              <a:gd name="connsiteX14" fmla="*/ 1637881 w 7074039"/>
              <a:gd name="connsiteY14" fmla="*/ 334506 h 646005"/>
              <a:gd name="connsiteX15" fmla="*/ 2682909 w 7074039"/>
              <a:gd name="connsiteY15" fmla="*/ 344554 h 646005"/>
              <a:gd name="connsiteX16" fmla="*/ 3185327 w 7074039"/>
              <a:gd name="connsiteY16" fmla="*/ 344554 h 646005"/>
              <a:gd name="connsiteX17" fmla="*/ 3305907 w 7074039"/>
              <a:gd name="connsiteY17" fmla="*/ 314409 h 646005"/>
              <a:gd name="connsiteX18" fmla="*/ 3406391 w 7074039"/>
              <a:gd name="connsiteY18" fmla="*/ 294312 h 646005"/>
              <a:gd name="connsiteX19" fmla="*/ 3537019 w 7074039"/>
              <a:gd name="connsiteY19" fmla="*/ 274216 h 646005"/>
              <a:gd name="connsiteX20" fmla="*/ 3647551 w 7074039"/>
              <a:gd name="connsiteY20" fmla="*/ 244071 h 646005"/>
              <a:gd name="connsiteX21" fmla="*/ 3828422 w 7074039"/>
              <a:gd name="connsiteY21" fmla="*/ 213926 h 646005"/>
              <a:gd name="connsiteX22" fmla="*/ 3918857 w 7074039"/>
              <a:gd name="connsiteY22" fmla="*/ 203877 h 646005"/>
              <a:gd name="connsiteX23" fmla="*/ 4069582 w 7074039"/>
              <a:gd name="connsiteY23" fmla="*/ 173732 h 646005"/>
              <a:gd name="connsiteX24" fmla="*/ 4119824 w 7074039"/>
              <a:gd name="connsiteY24" fmla="*/ 163684 h 646005"/>
              <a:gd name="connsiteX25" fmla="*/ 4210259 w 7074039"/>
              <a:gd name="connsiteY25" fmla="*/ 133539 h 646005"/>
              <a:gd name="connsiteX26" fmla="*/ 4320791 w 7074039"/>
              <a:gd name="connsiteY26" fmla="*/ 123490 h 646005"/>
              <a:gd name="connsiteX27" fmla="*/ 4461468 w 7074039"/>
              <a:gd name="connsiteY27" fmla="*/ 103394 h 646005"/>
              <a:gd name="connsiteX28" fmla="*/ 4491613 w 7074039"/>
              <a:gd name="connsiteY28" fmla="*/ 93345 h 646005"/>
              <a:gd name="connsiteX29" fmla="*/ 4582048 w 7074039"/>
              <a:gd name="connsiteY29" fmla="*/ 73249 h 646005"/>
              <a:gd name="connsiteX30" fmla="*/ 4712677 w 7074039"/>
              <a:gd name="connsiteY30" fmla="*/ 33055 h 646005"/>
              <a:gd name="connsiteX31" fmla="*/ 4903595 w 7074039"/>
              <a:gd name="connsiteY31" fmla="*/ 23007 h 646005"/>
              <a:gd name="connsiteX32" fmla="*/ 5034224 w 7074039"/>
              <a:gd name="connsiteY32" fmla="*/ 12959 h 646005"/>
              <a:gd name="connsiteX33" fmla="*/ 5395964 w 7074039"/>
              <a:gd name="connsiteY33" fmla="*/ 33055 h 646005"/>
              <a:gd name="connsiteX34" fmla="*/ 5446206 w 7074039"/>
              <a:gd name="connsiteY34" fmla="*/ 43104 h 646005"/>
              <a:gd name="connsiteX35" fmla="*/ 5536641 w 7074039"/>
              <a:gd name="connsiteY35" fmla="*/ 103394 h 646005"/>
              <a:gd name="connsiteX36" fmla="*/ 5576835 w 7074039"/>
              <a:gd name="connsiteY36" fmla="*/ 123490 h 646005"/>
              <a:gd name="connsiteX37" fmla="*/ 5606980 w 7074039"/>
              <a:gd name="connsiteY37" fmla="*/ 143587 h 646005"/>
              <a:gd name="connsiteX38" fmla="*/ 5657222 w 7074039"/>
              <a:gd name="connsiteY38" fmla="*/ 173732 h 646005"/>
              <a:gd name="connsiteX39" fmla="*/ 5687367 w 7074039"/>
              <a:gd name="connsiteY39" fmla="*/ 203877 h 646005"/>
              <a:gd name="connsiteX40" fmla="*/ 5737608 w 7074039"/>
              <a:gd name="connsiteY40" fmla="*/ 213926 h 646005"/>
              <a:gd name="connsiteX41" fmla="*/ 5767753 w 7074039"/>
              <a:gd name="connsiteY41" fmla="*/ 223974 h 646005"/>
              <a:gd name="connsiteX42" fmla="*/ 5817995 w 7074039"/>
              <a:gd name="connsiteY42" fmla="*/ 234022 h 646005"/>
              <a:gd name="connsiteX43" fmla="*/ 5848140 w 7074039"/>
              <a:gd name="connsiteY43" fmla="*/ 244071 h 646005"/>
              <a:gd name="connsiteX44" fmla="*/ 5898382 w 7074039"/>
              <a:gd name="connsiteY44" fmla="*/ 254119 h 646005"/>
              <a:gd name="connsiteX45" fmla="*/ 5968720 w 7074039"/>
              <a:gd name="connsiteY45" fmla="*/ 274216 h 646005"/>
              <a:gd name="connsiteX46" fmla="*/ 6219929 w 7074039"/>
              <a:gd name="connsiteY46" fmla="*/ 223974 h 646005"/>
              <a:gd name="connsiteX47" fmla="*/ 6250074 w 7074039"/>
              <a:gd name="connsiteY47" fmla="*/ 183781 h 646005"/>
              <a:gd name="connsiteX48" fmla="*/ 6270171 w 7074039"/>
              <a:gd name="connsiteY48" fmla="*/ 153635 h 646005"/>
              <a:gd name="connsiteX49" fmla="*/ 6360606 w 7074039"/>
              <a:gd name="connsiteY49" fmla="*/ 113442 h 646005"/>
              <a:gd name="connsiteX50" fmla="*/ 6451041 w 7074039"/>
              <a:gd name="connsiteY50" fmla="*/ 83297 h 646005"/>
              <a:gd name="connsiteX51" fmla="*/ 6501283 w 7074039"/>
              <a:gd name="connsiteY51" fmla="*/ 53152 h 646005"/>
              <a:gd name="connsiteX52" fmla="*/ 6581670 w 7074039"/>
              <a:gd name="connsiteY52" fmla="*/ 33055 h 646005"/>
              <a:gd name="connsiteX53" fmla="*/ 6611815 w 7074039"/>
              <a:gd name="connsiteY53" fmla="*/ 23007 h 646005"/>
              <a:gd name="connsiteX54" fmla="*/ 6682153 w 7074039"/>
              <a:gd name="connsiteY54" fmla="*/ 12959 h 646005"/>
              <a:gd name="connsiteX55" fmla="*/ 7074039 w 7074039"/>
              <a:gd name="connsiteY55" fmla="*/ 2910 h 646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7074039" h="646005">
                <a:moveTo>
                  <a:pt x="0" y="646005"/>
                </a:moveTo>
                <a:cubicBezTo>
                  <a:pt x="66989" y="642655"/>
                  <a:pt x="134092" y="641100"/>
                  <a:pt x="200967" y="635956"/>
                </a:cubicBezTo>
                <a:cubicBezTo>
                  <a:pt x="284302" y="629546"/>
                  <a:pt x="443045" y="611109"/>
                  <a:pt x="532562" y="595763"/>
                </a:cubicBezTo>
                <a:cubicBezTo>
                  <a:pt x="603136" y="583665"/>
                  <a:pt x="743578" y="555570"/>
                  <a:pt x="743578" y="555570"/>
                </a:cubicBezTo>
                <a:cubicBezTo>
                  <a:pt x="756976" y="548871"/>
                  <a:pt x="769561" y="540210"/>
                  <a:pt x="783771" y="535473"/>
                </a:cubicBezTo>
                <a:cubicBezTo>
                  <a:pt x="799974" y="530072"/>
                  <a:pt x="817444" y="529566"/>
                  <a:pt x="834013" y="525424"/>
                </a:cubicBezTo>
                <a:cubicBezTo>
                  <a:pt x="857669" y="519510"/>
                  <a:pt x="880591" y="510811"/>
                  <a:pt x="904351" y="505328"/>
                </a:cubicBezTo>
                <a:cubicBezTo>
                  <a:pt x="924203" y="500747"/>
                  <a:pt x="944789" y="499860"/>
                  <a:pt x="964641" y="495279"/>
                </a:cubicBezTo>
                <a:cubicBezTo>
                  <a:pt x="988401" y="489796"/>
                  <a:pt x="1011220" y="480666"/>
                  <a:pt x="1034980" y="475183"/>
                </a:cubicBezTo>
                <a:cubicBezTo>
                  <a:pt x="1054832" y="470602"/>
                  <a:pt x="1075381" y="469554"/>
                  <a:pt x="1095270" y="465134"/>
                </a:cubicBezTo>
                <a:cubicBezTo>
                  <a:pt x="1105610" y="462836"/>
                  <a:pt x="1114994" y="456981"/>
                  <a:pt x="1125415" y="455086"/>
                </a:cubicBezTo>
                <a:cubicBezTo>
                  <a:pt x="1151984" y="450256"/>
                  <a:pt x="1179006" y="448387"/>
                  <a:pt x="1205802" y="445038"/>
                </a:cubicBezTo>
                <a:cubicBezTo>
                  <a:pt x="1509047" y="343956"/>
                  <a:pt x="1239270" y="429601"/>
                  <a:pt x="1436914" y="374699"/>
                </a:cubicBezTo>
                <a:cubicBezTo>
                  <a:pt x="1470607" y="365340"/>
                  <a:pt x="1503107" y="351412"/>
                  <a:pt x="1537397" y="344554"/>
                </a:cubicBezTo>
                <a:cubicBezTo>
                  <a:pt x="1570405" y="337952"/>
                  <a:pt x="1604386" y="337855"/>
                  <a:pt x="1637881" y="334506"/>
                </a:cubicBezTo>
                <a:lnTo>
                  <a:pt x="2682909" y="344554"/>
                </a:lnTo>
                <a:cubicBezTo>
                  <a:pt x="3230414" y="353679"/>
                  <a:pt x="2210720" y="373218"/>
                  <a:pt x="3185327" y="344554"/>
                </a:cubicBezTo>
                <a:cubicBezTo>
                  <a:pt x="3256278" y="309078"/>
                  <a:pt x="3198750" y="332268"/>
                  <a:pt x="3305907" y="314409"/>
                </a:cubicBezTo>
                <a:cubicBezTo>
                  <a:pt x="3339600" y="308793"/>
                  <a:pt x="3372738" y="300165"/>
                  <a:pt x="3406391" y="294312"/>
                </a:cubicBezTo>
                <a:cubicBezTo>
                  <a:pt x="3449794" y="286764"/>
                  <a:pt x="3493890" y="283201"/>
                  <a:pt x="3537019" y="274216"/>
                </a:cubicBezTo>
                <a:cubicBezTo>
                  <a:pt x="3574406" y="266427"/>
                  <a:pt x="3610311" y="252535"/>
                  <a:pt x="3647551" y="244071"/>
                </a:cubicBezTo>
                <a:cubicBezTo>
                  <a:pt x="3692265" y="233909"/>
                  <a:pt x="3777376" y="220307"/>
                  <a:pt x="3828422" y="213926"/>
                </a:cubicBezTo>
                <a:cubicBezTo>
                  <a:pt x="3858518" y="210164"/>
                  <a:pt x="3888939" y="208863"/>
                  <a:pt x="3918857" y="203877"/>
                </a:cubicBezTo>
                <a:cubicBezTo>
                  <a:pt x="3969396" y="195454"/>
                  <a:pt x="4019340" y="183780"/>
                  <a:pt x="4069582" y="173732"/>
                </a:cubicBezTo>
                <a:cubicBezTo>
                  <a:pt x="4086329" y="170383"/>
                  <a:pt x="4103621" y="169085"/>
                  <a:pt x="4119824" y="163684"/>
                </a:cubicBezTo>
                <a:cubicBezTo>
                  <a:pt x="4149969" y="153636"/>
                  <a:pt x="4178614" y="136416"/>
                  <a:pt x="4210259" y="133539"/>
                </a:cubicBezTo>
                <a:lnTo>
                  <a:pt x="4320791" y="123490"/>
                </a:lnTo>
                <a:cubicBezTo>
                  <a:pt x="4372891" y="118280"/>
                  <a:pt x="4412629" y="115604"/>
                  <a:pt x="4461468" y="103394"/>
                </a:cubicBezTo>
                <a:cubicBezTo>
                  <a:pt x="4471744" y="100825"/>
                  <a:pt x="4481337" y="95914"/>
                  <a:pt x="4491613" y="93345"/>
                </a:cubicBezTo>
                <a:cubicBezTo>
                  <a:pt x="4548986" y="79002"/>
                  <a:pt x="4530470" y="88723"/>
                  <a:pt x="4582048" y="73249"/>
                </a:cubicBezTo>
                <a:cubicBezTo>
                  <a:pt x="4607832" y="65514"/>
                  <a:pt x="4688318" y="35866"/>
                  <a:pt x="4712677" y="33055"/>
                </a:cubicBezTo>
                <a:cubicBezTo>
                  <a:pt x="4775984" y="25750"/>
                  <a:pt x="4839992" y="26982"/>
                  <a:pt x="4903595" y="23007"/>
                </a:cubicBezTo>
                <a:cubicBezTo>
                  <a:pt x="4947182" y="20283"/>
                  <a:pt x="4990681" y="16308"/>
                  <a:pt x="5034224" y="12959"/>
                </a:cubicBezTo>
                <a:lnTo>
                  <a:pt x="5395964" y="33055"/>
                </a:lnTo>
                <a:cubicBezTo>
                  <a:pt x="5412997" y="34301"/>
                  <a:pt x="5430003" y="37703"/>
                  <a:pt x="5446206" y="43104"/>
                </a:cubicBezTo>
                <a:cubicBezTo>
                  <a:pt x="5493205" y="58770"/>
                  <a:pt x="5492425" y="73917"/>
                  <a:pt x="5536641" y="103394"/>
                </a:cubicBezTo>
                <a:cubicBezTo>
                  <a:pt x="5549105" y="111703"/>
                  <a:pt x="5563829" y="116058"/>
                  <a:pt x="5576835" y="123490"/>
                </a:cubicBezTo>
                <a:cubicBezTo>
                  <a:pt x="5587321" y="129482"/>
                  <a:pt x="5596739" y="137186"/>
                  <a:pt x="5606980" y="143587"/>
                </a:cubicBezTo>
                <a:cubicBezTo>
                  <a:pt x="5623542" y="153938"/>
                  <a:pt x="5641598" y="162014"/>
                  <a:pt x="5657222" y="173732"/>
                </a:cubicBezTo>
                <a:cubicBezTo>
                  <a:pt x="5668590" y="182258"/>
                  <a:pt x="5674657" y="197522"/>
                  <a:pt x="5687367" y="203877"/>
                </a:cubicBezTo>
                <a:cubicBezTo>
                  <a:pt x="5702643" y="211515"/>
                  <a:pt x="5721039" y="209784"/>
                  <a:pt x="5737608" y="213926"/>
                </a:cubicBezTo>
                <a:cubicBezTo>
                  <a:pt x="5747884" y="216495"/>
                  <a:pt x="5757477" y="221405"/>
                  <a:pt x="5767753" y="223974"/>
                </a:cubicBezTo>
                <a:cubicBezTo>
                  <a:pt x="5784322" y="228116"/>
                  <a:pt x="5801426" y="229880"/>
                  <a:pt x="5817995" y="234022"/>
                </a:cubicBezTo>
                <a:cubicBezTo>
                  <a:pt x="5828271" y="236591"/>
                  <a:pt x="5837864" y="241502"/>
                  <a:pt x="5848140" y="244071"/>
                </a:cubicBezTo>
                <a:cubicBezTo>
                  <a:pt x="5864709" y="248213"/>
                  <a:pt x="5881710" y="250414"/>
                  <a:pt x="5898382" y="254119"/>
                </a:cubicBezTo>
                <a:cubicBezTo>
                  <a:pt x="5936236" y="262531"/>
                  <a:pt x="5935149" y="263025"/>
                  <a:pt x="5968720" y="274216"/>
                </a:cubicBezTo>
                <a:cubicBezTo>
                  <a:pt x="6189121" y="252176"/>
                  <a:pt x="6111959" y="288757"/>
                  <a:pt x="6219929" y="223974"/>
                </a:cubicBezTo>
                <a:cubicBezTo>
                  <a:pt x="6229977" y="210576"/>
                  <a:pt x="6240340" y="197409"/>
                  <a:pt x="6250074" y="183781"/>
                </a:cubicBezTo>
                <a:cubicBezTo>
                  <a:pt x="6257094" y="173954"/>
                  <a:pt x="6260509" y="160881"/>
                  <a:pt x="6270171" y="153635"/>
                </a:cubicBezTo>
                <a:cubicBezTo>
                  <a:pt x="6305557" y="127095"/>
                  <a:pt x="6325351" y="126663"/>
                  <a:pt x="6360606" y="113442"/>
                </a:cubicBezTo>
                <a:cubicBezTo>
                  <a:pt x="6436285" y="85062"/>
                  <a:pt x="6383691" y="100134"/>
                  <a:pt x="6451041" y="83297"/>
                </a:cubicBezTo>
                <a:cubicBezTo>
                  <a:pt x="6467788" y="73249"/>
                  <a:pt x="6483814" y="61886"/>
                  <a:pt x="6501283" y="53152"/>
                </a:cubicBezTo>
                <a:cubicBezTo>
                  <a:pt x="6524249" y="41669"/>
                  <a:pt x="6558744" y="38787"/>
                  <a:pt x="6581670" y="33055"/>
                </a:cubicBezTo>
                <a:cubicBezTo>
                  <a:pt x="6591946" y="30486"/>
                  <a:pt x="6601429" y="25084"/>
                  <a:pt x="6611815" y="23007"/>
                </a:cubicBezTo>
                <a:cubicBezTo>
                  <a:pt x="6635039" y="18362"/>
                  <a:pt x="6658652" y="15897"/>
                  <a:pt x="6682153" y="12959"/>
                </a:cubicBezTo>
                <a:cubicBezTo>
                  <a:pt x="6851320" y="-8187"/>
                  <a:pt x="6812285" y="2910"/>
                  <a:pt x="7074039" y="2910"/>
                </a:cubicBezTo>
              </a:path>
            </a:pathLst>
          </a:custGeom>
          <a:noFill/>
          <a:ln w="28575">
            <a:solidFill>
              <a:srgbClr val="92D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2" name="Picture 21" descr="A road with water and mountains in the background&#10;&#10;Description automatically generated">
            <a:extLst>
              <a:ext uri="{FF2B5EF4-FFF2-40B4-BE49-F238E27FC236}">
                <a16:creationId xmlns:a16="http://schemas.microsoft.com/office/drawing/2014/main" id="{A09FF79B-B23A-E62F-B0FF-8703862684B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48246" y="3277036"/>
            <a:ext cx="3020603" cy="1665479"/>
          </a:xfrm>
          <a:prstGeom prst="rect">
            <a:avLst/>
          </a:prstGeom>
        </p:spPr>
      </p:pic>
      <p:pic>
        <p:nvPicPr>
          <p:cNvPr id="27" name="Grafik 75" descr="Gruppe af kvinder">
            <a:extLst>
              <a:ext uri="{FF2B5EF4-FFF2-40B4-BE49-F238E27FC236}">
                <a16:creationId xmlns:a16="http://schemas.microsoft.com/office/drawing/2014/main" id="{44407F89-5B5F-BC30-7602-4E6FB3540A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85703" y="4291501"/>
            <a:ext cx="582666" cy="582666"/>
          </a:xfrm>
          <a:prstGeom prst="rect">
            <a:avLst/>
          </a:prstGeom>
        </p:spPr>
      </p:pic>
      <p:pic>
        <p:nvPicPr>
          <p:cNvPr id="28" name="Grafik 75" descr="Gruppe af kvinder">
            <a:extLst>
              <a:ext uri="{FF2B5EF4-FFF2-40B4-BE49-F238E27FC236}">
                <a16:creationId xmlns:a16="http://schemas.microsoft.com/office/drawing/2014/main" id="{DF2DB83F-3FF7-3968-4C75-28CEB16096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77036" y="2370557"/>
            <a:ext cx="512187" cy="512187"/>
          </a:xfrm>
          <a:prstGeom prst="rect">
            <a:avLst/>
          </a:prstGeom>
        </p:spPr>
      </p:pic>
      <p:pic>
        <p:nvPicPr>
          <p:cNvPr id="29" name="Grafik 75" descr="Gruppe af kvinder">
            <a:extLst>
              <a:ext uri="{FF2B5EF4-FFF2-40B4-BE49-F238E27FC236}">
                <a16:creationId xmlns:a16="http://schemas.microsoft.com/office/drawing/2014/main" id="{17AF9941-2824-1CE7-B03C-A10C50742EA8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12719" y="3983847"/>
            <a:ext cx="375146" cy="375146"/>
          </a:xfrm>
          <a:prstGeom prst="rect">
            <a:avLst/>
          </a:prstGeom>
        </p:spPr>
      </p:pic>
      <p:pic>
        <p:nvPicPr>
          <p:cNvPr id="30" name="Grafik 75" descr="Gruppe af kvinder">
            <a:extLst>
              <a:ext uri="{FF2B5EF4-FFF2-40B4-BE49-F238E27FC236}">
                <a16:creationId xmlns:a16="http://schemas.microsoft.com/office/drawing/2014/main" id="{44EDCBF6-DCBE-D9ED-1287-2A32AC7A7C55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05716" y="3595306"/>
            <a:ext cx="337825" cy="255632"/>
          </a:xfrm>
          <a:prstGeom prst="rect">
            <a:avLst/>
          </a:prstGeom>
        </p:spPr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09F35D3-37A0-4C21-9E1C-175674E85979}"/>
              </a:ext>
            </a:extLst>
          </p:cNvPr>
          <p:cNvSpPr/>
          <p:nvPr/>
        </p:nvSpPr>
        <p:spPr>
          <a:xfrm>
            <a:off x="9530499" y="4308021"/>
            <a:ext cx="1432874" cy="28801"/>
          </a:xfrm>
          <a:custGeom>
            <a:avLst/>
            <a:gdLst>
              <a:gd name="csX0" fmla="*/ 1432874 w 1432874"/>
              <a:gd name="csY0" fmla="*/ 18882 h 28801"/>
              <a:gd name="csX1" fmla="*/ 216816 w 1432874"/>
              <a:gd name="csY1" fmla="*/ 18882 h 28801"/>
              <a:gd name="csX2" fmla="*/ 150829 w 1432874"/>
              <a:gd name="csY2" fmla="*/ 9455 h 28801"/>
              <a:gd name="csX3" fmla="*/ 0 w 1432874"/>
              <a:gd name="csY3" fmla="*/ 28 h 2880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432874" h="28801">
                <a:moveTo>
                  <a:pt x="1432874" y="18882"/>
                </a:moveTo>
                <a:cubicBezTo>
                  <a:pt x="850399" y="29101"/>
                  <a:pt x="845942" y="34810"/>
                  <a:pt x="216816" y="18882"/>
                </a:cubicBezTo>
                <a:cubicBezTo>
                  <a:pt x="194604" y="18320"/>
                  <a:pt x="172926" y="11781"/>
                  <a:pt x="150829" y="9455"/>
                </a:cubicBezTo>
                <a:cubicBezTo>
                  <a:pt x="51358" y="-1016"/>
                  <a:pt x="66850" y="28"/>
                  <a:pt x="0" y="28"/>
                </a:cubicBezTo>
              </a:path>
            </a:pathLst>
          </a:custGeom>
          <a:noFill/>
          <a:ln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526D48DC-40C1-D70D-F9FF-062D81CB7998}"/>
              </a:ext>
            </a:extLst>
          </p:cNvPr>
          <p:cNvSpPr/>
          <p:nvPr/>
        </p:nvSpPr>
        <p:spPr>
          <a:xfrm>
            <a:off x="9898144" y="3845146"/>
            <a:ext cx="1055802" cy="38697"/>
          </a:xfrm>
          <a:custGeom>
            <a:avLst/>
            <a:gdLst>
              <a:gd name="csX0" fmla="*/ 1055802 w 1055802"/>
              <a:gd name="csY0" fmla="*/ 38697 h 38697"/>
              <a:gd name="csX1" fmla="*/ 480767 w 1055802"/>
              <a:gd name="csY1" fmla="*/ 29270 h 38697"/>
              <a:gd name="csX2" fmla="*/ 395926 w 1055802"/>
              <a:gd name="csY2" fmla="*/ 19844 h 38697"/>
              <a:gd name="csX3" fmla="*/ 292231 w 1055802"/>
              <a:gd name="csY3" fmla="*/ 10417 h 38697"/>
              <a:gd name="csX4" fmla="*/ 207390 w 1055802"/>
              <a:gd name="csY4" fmla="*/ 990 h 38697"/>
              <a:gd name="csX5" fmla="*/ 0 w 1055802"/>
              <a:gd name="csY5" fmla="*/ 990 h 386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055802" h="38697">
                <a:moveTo>
                  <a:pt x="1055802" y="38697"/>
                </a:moveTo>
                <a:lnTo>
                  <a:pt x="480767" y="29270"/>
                </a:lnTo>
                <a:cubicBezTo>
                  <a:pt x="452324" y="28457"/>
                  <a:pt x="424239" y="22675"/>
                  <a:pt x="395926" y="19844"/>
                </a:cubicBezTo>
                <a:lnTo>
                  <a:pt x="292231" y="10417"/>
                </a:lnTo>
                <a:cubicBezTo>
                  <a:pt x="263918" y="7586"/>
                  <a:pt x="235830" y="1907"/>
                  <a:pt x="207390" y="990"/>
                </a:cubicBezTo>
                <a:cubicBezTo>
                  <a:pt x="138296" y="-1239"/>
                  <a:pt x="69130" y="990"/>
                  <a:pt x="0" y="990"/>
                </a:cubicBezTo>
              </a:path>
            </a:pathLst>
          </a:custGeom>
          <a:noFill/>
          <a:ln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09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EF06B621-F765-FBE6-E91A-65A85885B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34" y="465863"/>
            <a:ext cx="10515600" cy="712007"/>
          </a:xfrm>
        </p:spPr>
        <p:txBody>
          <a:bodyPr>
            <a:noAutofit/>
          </a:bodyPr>
          <a:lstStyle/>
          <a:p>
            <a:r>
              <a:rPr lang="en-US" b="1" dirty="0" err="1"/>
              <a:t>Stað</a:t>
            </a:r>
            <a:r>
              <a:rPr lang="en-US" b="1" dirty="0"/>
              <a:t> 3 - Gong</a:t>
            </a:r>
            <a:endParaRPr lang="en-US" sz="1800" i="1" dirty="0"/>
          </a:p>
        </p:txBody>
      </p:sp>
      <p:pic>
        <p:nvPicPr>
          <p:cNvPr id="2" name="Picture 1" descr="A rocky cliff with blue sky&#10;&#10;Description automatically generated">
            <a:extLst>
              <a:ext uri="{FF2B5EF4-FFF2-40B4-BE49-F238E27FC236}">
                <a16:creationId xmlns:a16="http://schemas.microsoft.com/office/drawing/2014/main" id="{09C0D13B-4018-25E3-7D39-4E7B04618DD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88" y="1310782"/>
            <a:ext cx="4276411" cy="5215858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60F6A6B-7D09-3D86-5DDD-9DFBD0CFF094}"/>
              </a:ext>
            </a:extLst>
          </p:cNvPr>
          <p:cNvSpPr/>
          <p:nvPr/>
        </p:nvSpPr>
        <p:spPr>
          <a:xfrm>
            <a:off x="1433260" y="2164037"/>
            <a:ext cx="2153378" cy="3839325"/>
          </a:xfrm>
          <a:custGeom>
            <a:avLst/>
            <a:gdLst>
              <a:gd name="connsiteX0" fmla="*/ 10406 w 2153378"/>
              <a:gd name="connsiteY0" fmla="*/ 3799131 h 3839325"/>
              <a:gd name="connsiteX1" fmla="*/ 10406 w 2153378"/>
              <a:gd name="connsiteY1" fmla="*/ 3417294 h 3839325"/>
              <a:gd name="connsiteX2" fmla="*/ 50599 w 2153378"/>
              <a:gd name="connsiteY2" fmla="*/ 3326859 h 3839325"/>
              <a:gd name="connsiteX3" fmla="*/ 90793 w 2153378"/>
              <a:gd name="connsiteY3" fmla="*/ 3246472 h 3839325"/>
              <a:gd name="connsiteX4" fmla="*/ 110889 w 2153378"/>
              <a:gd name="connsiteY4" fmla="*/ 3216327 h 3839325"/>
              <a:gd name="connsiteX5" fmla="*/ 120938 w 2153378"/>
              <a:gd name="connsiteY5" fmla="*/ 3186182 h 3839325"/>
              <a:gd name="connsiteX6" fmla="*/ 141034 w 2153378"/>
              <a:gd name="connsiteY6" fmla="*/ 3145988 h 3839325"/>
              <a:gd name="connsiteX7" fmla="*/ 151083 w 2153378"/>
              <a:gd name="connsiteY7" fmla="*/ 3105795 h 3839325"/>
              <a:gd name="connsiteX8" fmla="*/ 171179 w 2153378"/>
              <a:gd name="connsiteY8" fmla="*/ 3005311 h 3839325"/>
              <a:gd name="connsiteX9" fmla="*/ 191276 w 2153378"/>
              <a:gd name="connsiteY9" fmla="*/ 2924925 h 3839325"/>
              <a:gd name="connsiteX10" fmla="*/ 211373 w 2153378"/>
              <a:gd name="connsiteY10" fmla="*/ 2703861 h 3839325"/>
              <a:gd name="connsiteX11" fmla="*/ 221421 w 2153378"/>
              <a:gd name="connsiteY11" fmla="*/ 2663668 h 3839325"/>
              <a:gd name="connsiteX12" fmla="*/ 291760 w 2153378"/>
              <a:gd name="connsiteY12" fmla="*/ 2533039 h 3839325"/>
              <a:gd name="connsiteX13" fmla="*/ 331953 w 2153378"/>
              <a:gd name="connsiteY13" fmla="*/ 2422507 h 3839325"/>
              <a:gd name="connsiteX14" fmla="*/ 382195 w 2153378"/>
              <a:gd name="connsiteY14" fmla="*/ 2201443 h 3839325"/>
              <a:gd name="connsiteX15" fmla="*/ 412340 w 2153378"/>
              <a:gd name="connsiteY15" fmla="*/ 2151202 h 3839325"/>
              <a:gd name="connsiteX16" fmla="*/ 442485 w 2153378"/>
              <a:gd name="connsiteY16" fmla="*/ 2040670 h 3839325"/>
              <a:gd name="connsiteX17" fmla="*/ 452533 w 2153378"/>
              <a:gd name="connsiteY17" fmla="*/ 2010525 h 3839325"/>
              <a:gd name="connsiteX18" fmla="*/ 482678 w 2153378"/>
              <a:gd name="connsiteY18" fmla="*/ 1879896 h 3839325"/>
              <a:gd name="connsiteX19" fmla="*/ 522872 w 2153378"/>
              <a:gd name="connsiteY19" fmla="*/ 1799509 h 3839325"/>
              <a:gd name="connsiteX20" fmla="*/ 542968 w 2153378"/>
              <a:gd name="connsiteY20" fmla="*/ 1759316 h 3839325"/>
              <a:gd name="connsiteX21" fmla="*/ 603259 w 2153378"/>
              <a:gd name="connsiteY21" fmla="*/ 1648784 h 3839325"/>
              <a:gd name="connsiteX22" fmla="*/ 633404 w 2153378"/>
              <a:gd name="connsiteY22" fmla="*/ 1568397 h 3839325"/>
              <a:gd name="connsiteX23" fmla="*/ 673597 w 2153378"/>
              <a:gd name="connsiteY23" fmla="*/ 1477962 h 3839325"/>
              <a:gd name="connsiteX24" fmla="*/ 713790 w 2153378"/>
              <a:gd name="connsiteY24" fmla="*/ 1417672 h 3839325"/>
              <a:gd name="connsiteX25" fmla="*/ 743936 w 2153378"/>
              <a:gd name="connsiteY25" fmla="*/ 1367430 h 3839325"/>
              <a:gd name="connsiteX26" fmla="*/ 824322 w 2153378"/>
              <a:gd name="connsiteY26" fmla="*/ 1287043 h 3839325"/>
              <a:gd name="connsiteX27" fmla="*/ 864516 w 2153378"/>
              <a:gd name="connsiteY27" fmla="*/ 1236802 h 3839325"/>
              <a:gd name="connsiteX28" fmla="*/ 894661 w 2153378"/>
              <a:gd name="connsiteY28" fmla="*/ 1196608 h 3839325"/>
              <a:gd name="connsiteX29" fmla="*/ 964999 w 2153378"/>
              <a:gd name="connsiteY29" fmla="*/ 1126270 h 3839325"/>
              <a:gd name="connsiteX30" fmla="*/ 995144 w 2153378"/>
              <a:gd name="connsiteY30" fmla="*/ 1096125 h 3839325"/>
              <a:gd name="connsiteX31" fmla="*/ 1015241 w 2153378"/>
              <a:gd name="connsiteY31" fmla="*/ 1065980 h 3839325"/>
              <a:gd name="connsiteX32" fmla="*/ 1125773 w 2153378"/>
              <a:gd name="connsiteY32" fmla="*/ 965496 h 3839325"/>
              <a:gd name="connsiteX33" fmla="*/ 1145870 w 2153378"/>
              <a:gd name="connsiteY33" fmla="*/ 935351 h 3839325"/>
              <a:gd name="connsiteX34" fmla="*/ 1186063 w 2153378"/>
              <a:gd name="connsiteY34" fmla="*/ 905206 h 3839325"/>
              <a:gd name="connsiteX35" fmla="*/ 1216208 w 2153378"/>
              <a:gd name="connsiteY35" fmla="*/ 865013 h 3839325"/>
              <a:gd name="connsiteX36" fmla="*/ 1276498 w 2153378"/>
              <a:gd name="connsiteY36" fmla="*/ 814771 h 3839325"/>
              <a:gd name="connsiteX37" fmla="*/ 1296595 w 2153378"/>
              <a:gd name="connsiteY37" fmla="*/ 774577 h 3839325"/>
              <a:gd name="connsiteX38" fmla="*/ 1326740 w 2153378"/>
              <a:gd name="connsiteY38" fmla="*/ 764529 h 3839325"/>
              <a:gd name="connsiteX39" fmla="*/ 1366933 w 2153378"/>
              <a:gd name="connsiteY39" fmla="*/ 724336 h 3839325"/>
              <a:gd name="connsiteX40" fmla="*/ 1397078 w 2153378"/>
              <a:gd name="connsiteY40" fmla="*/ 694191 h 3839325"/>
              <a:gd name="connsiteX41" fmla="*/ 1417175 w 2153378"/>
              <a:gd name="connsiteY41" fmla="*/ 653997 h 3839325"/>
              <a:gd name="connsiteX42" fmla="*/ 1437272 w 2153378"/>
              <a:gd name="connsiteY42" fmla="*/ 623852 h 3839325"/>
              <a:gd name="connsiteX43" fmla="*/ 1477465 w 2153378"/>
              <a:gd name="connsiteY43" fmla="*/ 523369 h 3839325"/>
              <a:gd name="connsiteX44" fmla="*/ 1497562 w 2153378"/>
              <a:gd name="connsiteY44" fmla="*/ 442982 h 3839325"/>
              <a:gd name="connsiteX45" fmla="*/ 1517659 w 2153378"/>
              <a:gd name="connsiteY45" fmla="*/ 362595 h 3839325"/>
              <a:gd name="connsiteX46" fmla="*/ 1587997 w 2153378"/>
              <a:gd name="connsiteY46" fmla="*/ 292257 h 3839325"/>
              <a:gd name="connsiteX47" fmla="*/ 1648287 w 2153378"/>
              <a:gd name="connsiteY47" fmla="*/ 272160 h 3839325"/>
              <a:gd name="connsiteX48" fmla="*/ 1728674 w 2153378"/>
              <a:gd name="connsiteY48" fmla="*/ 242015 h 3839325"/>
              <a:gd name="connsiteX49" fmla="*/ 1768867 w 2153378"/>
              <a:gd name="connsiteY49" fmla="*/ 221918 h 3839325"/>
              <a:gd name="connsiteX50" fmla="*/ 1859303 w 2153378"/>
              <a:gd name="connsiteY50" fmla="*/ 191773 h 3839325"/>
              <a:gd name="connsiteX51" fmla="*/ 1889448 w 2153378"/>
              <a:gd name="connsiteY51" fmla="*/ 171676 h 3839325"/>
              <a:gd name="connsiteX52" fmla="*/ 1919593 w 2153378"/>
              <a:gd name="connsiteY52" fmla="*/ 161628 h 3839325"/>
              <a:gd name="connsiteX53" fmla="*/ 1969834 w 2153378"/>
              <a:gd name="connsiteY53" fmla="*/ 141531 h 3839325"/>
              <a:gd name="connsiteX54" fmla="*/ 2020076 w 2153378"/>
              <a:gd name="connsiteY54" fmla="*/ 111386 h 3839325"/>
              <a:gd name="connsiteX55" fmla="*/ 2060270 w 2153378"/>
              <a:gd name="connsiteY55" fmla="*/ 91290 h 3839325"/>
              <a:gd name="connsiteX56" fmla="*/ 2110511 w 2153378"/>
              <a:gd name="connsiteY56" fmla="*/ 51096 h 3839325"/>
              <a:gd name="connsiteX57" fmla="*/ 2140656 w 2153378"/>
              <a:gd name="connsiteY57" fmla="*/ 30999 h 3839325"/>
              <a:gd name="connsiteX58" fmla="*/ 2150705 w 2153378"/>
              <a:gd name="connsiteY58" fmla="*/ 854 h 3839325"/>
              <a:gd name="connsiteX59" fmla="*/ 2070318 w 2153378"/>
              <a:gd name="connsiteY59" fmla="*/ 111386 h 3839325"/>
              <a:gd name="connsiteX60" fmla="*/ 2010028 w 2153378"/>
              <a:gd name="connsiteY60" fmla="*/ 161628 h 3839325"/>
              <a:gd name="connsiteX61" fmla="*/ 1949738 w 2153378"/>
              <a:gd name="connsiteY61" fmla="*/ 211870 h 3839325"/>
              <a:gd name="connsiteX62" fmla="*/ 1849254 w 2153378"/>
              <a:gd name="connsiteY62" fmla="*/ 282208 h 3839325"/>
              <a:gd name="connsiteX63" fmla="*/ 1748771 w 2153378"/>
              <a:gd name="connsiteY63" fmla="*/ 382692 h 3839325"/>
              <a:gd name="connsiteX64" fmla="*/ 1678432 w 2153378"/>
              <a:gd name="connsiteY64" fmla="*/ 473127 h 3839325"/>
              <a:gd name="connsiteX65" fmla="*/ 1638239 w 2153378"/>
              <a:gd name="connsiteY65" fmla="*/ 503272 h 3839325"/>
              <a:gd name="connsiteX66" fmla="*/ 1618142 w 2153378"/>
              <a:gd name="connsiteY66" fmla="*/ 533417 h 3839325"/>
              <a:gd name="connsiteX67" fmla="*/ 1557852 w 2153378"/>
              <a:gd name="connsiteY67" fmla="*/ 613804 h 3839325"/>
              <a:gd name="connsiteX68" fmla="*/ 1517659 w 2153378"/>
              <a:gd name="connsiteY68" fmla="*/ 653997 h 3839325"/>
              <a:gd name="connsiteX69" fmla="*/ 1477465 w 2153378"/>
              <a:gd name="connsiteY69" fmla="*/ 714287 h 3839325"/>
              <a:gd name="connsiteX70" fmla="*/ 1467417 w 2153378"/>
              <a:gd name="connsiteY70" fmla="*/ 754481 h 3839325"/>
              <a:gd name="connsiteX71" fmla="*/ 1437272 w 2153378"/>
              <a:gd name="connsiteY71" fmla="*/ 794674 h 3839325"/>
              <a:gd name="connsiteX72" fmla="*/ 1417175 w 2153378"/>
              <a:gd name="connsiteY72" fmla="*/ 824819 h 3839325"/>
              <a:gd name="connsiteX73" fmla="*/ 1397078 w 2153378"/>
              <a:gd name="connsiteY73" fmla="*/ 875061 h 3839325"/>
              <a:gd name="connsiteX74" fmla="*/ 1356885 w 2153378"/>
              <a:gd name="connsiteY74" fmla="*/ 935351 h 3839325"/>
              <a:gd name="connsiteX75" fmla="*/ 1306643 w 2153378"/>
              <a:gd name="connsiteY75" fmla="*/ 1005690 h 3839325"/>
              <a:gd name="connsiteX76" fmla="*/ 1246353 w 2153378"/>
              <a:gd name="connsiteY76" fmla="*/ 1106173 h 3839325"/>
              <a:gd name="connsiteX77" fmla="*/ 1216208 w 2153378"/>
              <a:gd name="connsiteY77" fmla="*/ 1156415 h 3839325"/>
              <a:gd name="connsiteX78" fmla="*/ 1196111 w 2153378"/>
              <a:gd name="connsiteY78" fmla="*/ 1186560 h 3839325"/>
              <a:gd name="connsiteX79" fmla="*/ 1165966 w 2153378"/>
              <a:gd name="connsiteY79" fmla="*/ 1246850 h 3839325"/>
              <a:gd name="connsiteX80" fmla="*/ 1085579 w 2153378"/>
              <a:gd name="connsiteY80" fmla="*/ 1337285 h 3839325"/>
              <a:gd name="connsiteX81" fmla="*/ 1055434 w 2153378"/>
              <a:gd name="connsiteY81" fmla="*/ 1397575 h 3839325"/>
              <a:gd name="connsiteX82" fmla="*/ 985096 w 2153378"/>
              <a:gd name="connsiteY82" fmla="*/ 1477962 h 3839325"/>
              <a:gd name="connsiteX83" fmla="*/ 924806 w 2153378"/>
              <a:gd name="connsiteY83" fmla="*/ 1558349 h 3839325"/>
              <a:gd name="connsiteX84" fmla="*/ 864516 w 2153378"/>
              <a:gd name="connsiteY84" fmla="*/ 1608591 h 3839325"/>
              <a:gd name="connsiteX85" fmla="*/ 834371 w 2153378"/>
              <a:gd name="connsiteY85" fmla="*/ 1638736 h 3839325"/>
              <a:gd name="connsiteX86" fmla="*/ 794177 w 2153378"/>
              <a:gd name="connsiteY86" fmla="*/ 1668881 h 3839325"/>
              <a:gd name="connsiteX87" fmla="*/ 733887 w 2153378"/>
              <a:gd name="connsiteY87" fmla="*/ 1719122 h 3839325"/>
              <a:gd name="connsiteX88" fmla="*/ 703742 w 2153378"/>
              <a:gd name="connsiteY88" fmla="*/ 1759316 h 3839325"/>
              <a:gd name="connsiteX89" fmla="*/ 663549 w 2153378"/>
              <a:gd name="connsiteY89" fmla="*/ 1819606 h 3839325"/>
              <a:gd name="connsiteX90" fmla="*/ 613307 w 2153378"/>
              <a:gd name="connsiteY90" fmla="*/ 1869848 h 3839325"/>
              <a:gd name="connsiteX91" fmla="*/ 553017 w 2153378"/>
              <a:gd name="connsiteY91" fmla="*/ 1990428 h 3839325"/>
              <a:gd name="connsiteX92" fmla="*/ 522872 w 2153378"/>
              <a:gd name="connsiteY92" fmla="*/ 2080863 h 3839325"/>
              <a:gd name="connsiteX93" fmla="*/ 512823 w 2153378"/>
              <a:gd name="connsiteY93" fmla="*/ 2291879 h 3839325"/>
              <a:gd name="connsiteX94" fmla="*/ 502775 w 2153378"/>
              <a:gd name="connsiteY94" fmla="*/ 2332072 h 3839325"/>
              <a:gd name="connsiteX95" fmla="*/ 492727 w 2153378"/>
              <a:gd name="connsiteY95" fmla="*/ 2402410 h 3839325"/>
              <a:gd name="connsiteX96" fmla="*/ 512823 w 2153378"/>
              <a:gd name="connsiteY96" fmla="*/ 2512942 h 3839325"/>
              <a:gd name="connsiteX97" fmla="*/ 482678 w 2153378"/>
              <a:gd name="connsiteY97" fmla="*/ 2723958 h 3839325"/>
              <a:gd name="connsiteX98" fmla="*/ 462582 w 2153378"/>
              <a:gd name="connsiteY98" fmla="*/ 2754103 h 3839325"/>
              <a:gd name="connsiteX99" fmla="*/ 422388 w 2153378"/>
              <a:gd name="connsiteY99" fmla="*/ 2874683 h 3839325"/>
              <a:gd name="connsiteX100" fmla="*/ 412340 w 2153378"/>
              <a:gd name="connsiteY100" fmla="*/ 2924925 h 3839325"/>
              <a:gd name="connsiteX101" fmla="*/ 362098 w 2153378"/>
              <a:gd name="connsiteY101" fmla="*/ 3055553 h 3839325"/>
              <a:gd name="connsiteX102" fmla="*/ 352050 w 2153378"/>
              <a:gd name="connsiteY102" fmla="*/ 3105795 h 3839325"/>
              <a:gd name="connsiteX103" fmla="*/ 331953 w 2153378"/>
              <a:gd name="connsiteY103" fmla="*/ 3156037 h 3839325"/>
              <a:gd name="connsiteX104" fmla="*/ 321905 w 2153378"/>
              <a:gd name="connsiteY104" fmla="*/ 3497681 h 3839325"/>
              <a:gd name="connsiteX105" fmla="*/ 311856 w 2153378"/>
              <a:gd name="connsiteY105" fmla="*/ 3537874 h 3839325"/>
              <a:gd name="connsiteX106" fmla="*/ 301808 w 2153378"/>
              <a:gd name="connsiteY106" fmla="*/ 3588116 h 3839325"/>
              <a:gd name="connsiteX107" fmla="*/ 281711 w 2153378"/>
              <a:gd name="connsiteY107" fmla="*/ 3668503 h 3839325"/>
              <a:gd name="connsiteX108" fmla="*/ 271663 w 2153378"/>
              <a:gd name="connsiteY108" fmla="*/ 3839325 h 383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2153378" h="3839325">
                <a:moveTo>
                  <a:pt x="10406" y="3799131"/>
                </a:moveTo>
                <a:cubicBezTo>
                  <a:pt x="2236" y="3643909"/>
                  <a:pt x="-8221" y="3572516"/>
                  <a:pt x="10406" y="3417294"/>
                </a:cubicBezTo>
                <a:cubicBezTo>
                  <a:pt x="16208" y="3368945"/>
                  <a:pt x="29079" y="3361292"/>
                  <a:pt x="50599" y="3326859"/>
                </a:cubicBezTo>
                <a:cubicBezTo>
                  <a:pt x="155048" y="3159738"/>
                  <a:pt x="37226" y="3353606"/>
                  <a:pt x="90793" y="3246472"/>
                </a:cubicBezTo>
                <a:cubicBezTo>
                  <a:pt x="96194" y="3235670"/>
                  <a:pt x="105488" y="3227129"/>
                  <a:pt x="110889" y="3216327"/>
                </a:cubicBezTo>
                <a:cubicBezTo>
                  <a:pt x="115626" y="3206853"/>
                  <a:pt x="116766" y="3195918"/>
                  <a:pt x="120938" y="3186182"/>
                </a:cubicBezTo>
                <a:cubicBezTo>
                  <a:pt x="126839" y="3172414"/>
                  <a:pt x="135774" y="3160014"/>
                  <a:pt x="141034" y="3145988"/>
                </a:cubicBezTo>
                <a:cubicBezTo>
                  <a:pt x="145883" y="3133057"/>
                  <a:pt x="148189" y="3119299"/>
                  <a:pt x="151083" y="3105795"/>
                </a:cubicBezTo>
                <a:cubicBezTo>
                  <a:pt x="158240" y="3072395"/>
                  <a:pt x="162894" y="3038449"/>
                  <a:pt x="171179" y="3005311"/>
                </a:cubicBezTo>
                <a:lnTo>
                  <a:pt x="191276" y="2924925"/>
                </a:lnTo>
                <a:cubicBezTo>
                  <a:pt x="199491" y="2785282"/>
                  <a:pt x="190989" y="2795594"/>
                  <a:pt x="211373" y="2703861"/>
                </a:cubicBezTo>
                <a:cubicBezTo>
                  <a:pt x="214369" y="2690380"/>
                  <a:pt x="216109" y="2676416"/>
                  <a:pt x="221421" y="2663668"/>
                </a:cubicBezTo>
                <a:cubicBezTo>
                  <a:pt x="279663" y="2523889"/>
                  <a:pt x="240130" y="2636301"/>
                  <a:pt x="291760" y="2533039"/>
                </a:cubicBezTo>
                <a:cubicBezTo>
                  <a:pt x="301081" y="2514397"/>
                  <a:pt x="328046" y="2439697"/>
                  <a:pt x="331953" y="2422507"/>
                </a:cubicBezTo>
                <a:cubicBezTo>
                  <a:pt x="345500" y="2362901"/>
                  <a:pt x="352821" y="2266066"/>
                  <a:pt x="382195" y="2201443"/>
                </a:cubicBezTo>
                <a:cubicBezTo>
                  <a:pt x="390277" y="2183663"/>
                  <a:pt x="402292" y="2167949"/>
                  <a:pt x="412340" y="2151202"/>
                </a:cubicBezTo>
                <a:cubicBezTo>
                  <a:pt x="426543" y="2080185"/>
                  <a:pt x="416986" y="2117166"/>
                  <a:pt x="442485" y="2040670"/>
                </a:cubicBezTo>
                <a:lnTo>
                  <a:pt x="452533" y="2010525"/>
                </a:lnTo>
                <a:cubicBezTo>
                  <a:pt x="459408" y="1962400"/>
                  <a:pt x="460611" y="1924030"/>
                  <a:pt x="482678" y="1879896"/>
                </a:cubicBezTo>
                <a:lnTo>
                  <a:pt x="522872" y="1799509"/>
                </a:lnTo>
                <a:cubicBezTo>
                  <a:pt x="529571" y="1786111"/>
                  <a:pt x="537067" y="1773084"/>
                  <a:pt x="542968" y="1759316"/>
                </a:cubicBezTo>
                <a:cubicBezTo>
                  <a:pt x="579711" y="1673584"/>
                  <a:pt x="557809" y="1709384"/>
                  <a:pt x="603259" y="1648784"/>
                </a:cubicBezTo>
                <a:cubicBezTo>
                  <a:pt x="620401" y="1580215"/>
                  <a:pt x="603377" y="1635959"/>
                  <a:pt x="633404" y="1568397"/>
                </a:cubicBezTo>
                <a:cubicBezTo>
                  <a:pt x="650686" y="1529512"/>
                  <a:pt x="652390" y="1513307"/>
                  <a:pt x="673597" y="1477962"/>
                </a:cubicBezTo>
                <a:cubicBezTo>
                  <a:pt x="686024" y="1457251"/>
                  <a:pt x="700823" y="1438049"/>
                  <a:pt x="713790" y="1417672"/>
                </a:cubicBezTo>
                <a:cubicBezTo>
                  <a:pt x="724276" y="1401195"/>
                  <a:pt x="731320" y="1382339"/>
                  <a:pt x="743936" y="1367430"/>
                </a:cubicBezTo>
                <a:cubicBezTo>
                  <a:pt x="768414" y="1338502"/>
                  <a:pt x="824322" y="1287043"/>
                  <a:pt x="824322" y="1287043"/>
                </a:cubicBezTo>
                <a:cubicBezTo>
                  <a:pt x="843886" y="1228355"/>
                  <a:pt x="819064" y="1282254"/>
                  <a:pt x="864516" y="1236802"/>
                </a:cubicBezTo>
                <a:cubicBezTo>
                  <a:pt x="876358" y="1224960"/>
                  <a:pt x="883396" y="1209000"/>
                  <a:pt x="894661" y="1196608"/>
                </a:cubicBezTo>
                <a:cubicBezTo>
                  <a:pt x="916965" y="1172073"/>
                  <a:pt x="941553" y="1149716"/>
                  <a:pt x="964999" y="1126270"/>
                </a:cubicBezTo>
                <a:cubicBezTo>
                  <a:pt x="975047" y="1116222"/>
                  <a:pt x="987261" y="1107949"/>
                  <a:pt x="995144" y="1096125"/>
                </a:cubicBezTo>
                <a:cubicBezTo>
                  <a:pt x="1001843" y="1086077"/>
                  <a:pt x="1006702" y="1074519"/>
                  <a:pt x="1015241" y="1065980"/>
                </a:cubicBezTo>
                <a:cubicBezTo>
                  <a:pt x="1073814" y="1007407"/>
                  <a:pt x="1059722" y="1064572"/>
                  <a:pt x="1125773" y="965496"/>
                </a:cubicBezTo>
                <a:cubicBezTo>
                  <a:pt x="1132472" y="955448"/>
                  <a:pt x="1137331" y="943890"/>
                  <a:pt x="1145870" y="935351"/>
                </a:cubicBezTo>
                <a:cubicBezTo>
                  <a:pt x="1157712" y="923509"/>
                  <a:pt x="1174221" y="917048"/>
                  <a:pt x="1186063" y="905206"/>
                </a:cubicBezTo>
                <a:cubicBezTo>
                  <a:pt x="1197905" y="893364"/>
                  <a:pt x="1205309" y="877728"/>
                  <a:pt x="1216208" y="865013"/>
                </a:cubicBezTo>
                <a:cubicBezTo>
                  <a:pt x="1241998" y="834925"/>
                  <a:pt x="1245488" y="835445"/>
                  <a:pt x="1276498" y="814771"/>
                </a:cubicBezTo>
                <a:cubicBezTo>
                  <a:pt x="1283197" y="801373"/>
                  <a:pt x="1286003" y="785169"/>
                  <a:pt x="1296595" y="774577"/>
                </a:cubicBezTo>
                <a:cubicBezTo>
                  <a:pt x="1304085" y="767087"/>
                  <a:pt x="1319250" y="772019"/>
                  <a:pt x="1326740" y="764529"/>
                </a:cubicBezTo>
                <a:cubicBezTo>
                  <a:pt x="1380331" y="710938"/>
                  <a:pt x="1286546" y="751131"/>
                  <a:pt x="1366933" y="724336"/>
                </a:cubicBezTo>
                <a:cubicBezTo>
                  <a:pt x="1376981" y="714288"/>
                  <a:pt x="1388818" y="705755"/>
                  <a:pt x="1397078" y="694191"/>
                </a:cubicBezTo>
                <a:cubicBezTo>
                  <a:pt x="1405785" y="682002"/>
                  <a:pt x="1409743" y="667003"/>
                  <a:pt x="1417175" y="653997"/>
                </a:cubicBezTo>
                <a:cubicBezTo>
                  <a:pt x="1423167" y="643512"/>
                  <a:pt x="1430573" y="633900"/>
                  <a:pt x="1437272" y="623852"/>
                </a:cubicBezTo>
                <a:cubicBezTo>
                  <a:pt x="1460134" y="555265"/>
                  <a:pt x="1431715" y="637743"/>
                  <a:pt x="1477465" y="523369"/>
                </a:cubicBezTo>
                <a:cubicBezTo>
                  <a:pt x="1491438" y="488437"/>
                  <a:pt x="1487819" y="485203"/>
                  <a:pt x="1497562" y="442982"/>
                </a:cubicBezTo>
                <a:cubicBezTo>
                  <a:pt x="1503773" y="416069"/>
                  <a:pt x="1498128" y="382126"/>
                  <a:pt x="1517659" y="362595"/>
                </a:cubicBezTo>
                <a:cubicBezTo>
                  <a:pt x="1541105" y="339149"/>
                  <a:pt x="1556541" y="302743"/>
                  <a:pt x="1587997" y="292257"/>
                </a:cubicBezTo>
                <a:lnTo>
                  <a:pt x="1648287" y="272160"/>
                </a:lnTo>
                <a:cubicBezTo>
                  <a:pt x="1710203" y="230882"/>
                  <a:pt x="1641756" y="270988"/>
                  <a:pt x="1728674" y="242015"/>
                </a:cubicBezTo>
                <a:cubicBezTo>
                  <a:pt x="1742884" y="237278"/>
                  <a:pt x="1754842" y="227178"/>
                  <a:pt x="1768867" y="221918"/>
                </a:cubicBezTo>
                <a:cubicBezTo>
                  <a:pt x="1845628" y="193133"/>
                  <a:pt x="1771334" y="235758"/>
                  <a:pt x="1859303" y="191773"/>
                </a:cubicBezTo>
                <a:cubicBezTo>
                  <a:pt x="1870105" y="186372"/>
                  <a:pt x="1878646" y="177077"/>
                  <a:pt x="1889448" y="171676"/>
                </a:cubicBezTo>
                <a:cubicBezTo>
                  <a:pt x="1898922" y="166939"/>
                  <a:pt x="1909676" y="165347"/>
                  <a:pt x="1919593" y="161628"/>
                </a:cubicBezTo>
                <a:cubicBezTo>
                  <a:pt x="1936482" y="155295"/>
                  <a:pt x="1953701" y="149598"/>
                  <a:pt x="1969834" y="141531"/>
                </a:cubicBezTo>
                <a:cubicBezTo>
                  <a:pt x="1987303" y="132797"/>
                  <a:pt x="2003003" y="120871"/>
                  <a:pt x="2020076" y="111386"/>
                </a:cubicBezTo>
                <a:cubicBezTo>
                  <a:pt x="2033170" y="104112"/>
                  <a:pt x="2047806" y="99599"/>
                  <a:pt x="2060270" y="91290"/>
                </a:cubicBezTo>
                <a:cubicBezTo>
                  <a:pt x="2078115" y="79393"/>
                  <a:pt x="2093354" y="63964"/>
                  <a:pt x="2110511" y="51096"/>
                </a:cubicBezTo>
                <a:cubicBezTo>
                  <a:pt x="2120172" y="43850"/>
                  <a:pt x="2130608" y="37698"/>
                  <a:pt x="2140656" y="30999"/>
                </a:cubicBezTo>
                <a:cubicBezTo>
                  <a:pt x="2144006" y="20951"/>
                  <a:pt x="2159518" y="-5021"/>
                  <a:pt x="2150705" y="854"/>
                </a:cubicBezTo>
                <a:cubicBezTo>
                  <a:pt x="2122781" y="19470"/>
                  <a:pt x="2091597" y="90107"/>
                  <a:pt x="2070318" y="111386"/>
                </a:cubicBezTo>
                <a:cubicBezTo>
                  <a:pt x="2006941" y="174763"/>
                  <a:pt x="2072981" y="112664"/>
                  <a:pt x="2010028" y="161628"/>
                </a:cubicBezTo>
                <a:cubicBezTo>
                  <a:pt x="1989379" y="177689"/>
                  <a:pt x="1970666" y="196174"/>
                  <a:pt x="1949738" y="211870"/>
                </a:cubicBezTo>
                <a:cubicBezTo>
                  <a:pt x="1926714" y="229138"/>
                  <a:pt x="1873269" y="259909"/>
                  <a:pt x="1849254" y="282208"/>
                </a:cubicBezTo>
                <a:cubicBezTo>
                  <a:pt x="1814543" y="314440"/>
                  <a:pt x="1777853" y="345302"/>
                  <a:pt x="1748771" y="382692"/>
                </a:cubicBezTo>
                <a:cubicBezTo>
                  <a:pt x="1725325" y="412837"/>
                  <a:pt x="1708984" y="450213"/>
                  <a:pt x="1678432" y="473127"/>
                </a:cubicBezTo>
                <a:cubicBezTo>
                  <a:pt x="1665034" y="483175"/>
                  <a:pt x="1650081" y="491430"/>
                  <a:pt x="1638239" y="503272"/>
                </a:cubicBezTo>
                <a:cubicBezTo>
                  <a:pt x="1629700" y="511811"/>
                  <a:pt x="1625245" y="523650"/>
                  <a:pt x="1618142" y="533417"/>
                </a:cubicBezTo>
                <a:cubicBezTo>
                  <a:pt x="1598441" y="560505"/>
                  <a:pt x="1581536" y="590120"/>
                  <a:pt x="1557852" y="613804"/>
                </a:cubicBezTo>
                <a:cubicBezTo>
                  <a:pt x="1544454" y="627202"/>
                  <a:pt x="1529495" y="639202"/>
                  <a:pt x="1517659" y="653997"/>
                </a:cubicBezTo>
                <a:cubicBezTo>
                  <a:pt x="1502570" y="672858"/>
                  <a:pt x="1477465" y="714287"/>
                  <a:pt x="1477465" y="714287"/>
                </a:cubicBezTo>
                <a:cubicBezTo>
                  <a:pt x="1474116" y="727685"/>
                  <a:pt x="1473593" y="742129"/>
                  <a:pt x="1467417" y="754481"/>
                </a:cubicBezTo>
                <a:cubicBezTo>
                  <a:pt x="1459928" y="769460"/>
                  <a:pt x="1447006" y="781046"/>
                  <a:pt x="1437272" y="794674"/>
                </a:cubicBezTo>
                <a:cubicBezTo>
                  <a:pt x="1430253" y="804501"/>
                  <a:pt x="1422576" y="814017"/>
                  <a:pt x="1417175" y="824819"/>
                </a:cubicBezTo>
                <a:cubicBezTo>
                  <a:pt x="1409108" y="840952"/>
                  <a:pt x="1405715" y="859226"/>
                  <a:pt x="1397078" y="875061"/>
                </a:cubicBezTo>
                <a:cubicBezTo>
                  <a:pt x="1385512" y="896265"/>
                  <a:pt x="1368451" y="914147"/>
                  <a:pt x="1356885" y="935351"/>
                </a:cubicBezTo>
                <a:cubicBezTo>
                  <a:pt x="1318256" y="1006170"/>
                  <a:pt x="1361201" y="969318"/>
                  <a:pt x="1306643" y="1005690"/>
                </a:cubicBezTo>
                <a:lnTo>
                  <a:pt x="1246353" y="1106173"/>
                </a:lnTo>
                <a:cubicBezTo>
                  <a:pt x="1236305" y="1122920"/>
                  <a:pt x="1227042" y="1140165"/>
                  <a:pt x="1216208" y="1156415"/>
                </a:cubicBezTo>
                <a:cubicBezTo>
                  <a:pt x="1209509" y="1166463"/>
                  <a:pt x="1201976" y="1176003"/>
                  <a:pt x="1196111" y="1186560"/>
                </a:cubicBezTo>
                <a:cubicBezTo>
                  <a:pt x="1185199" y="1206201"/>
                  <a:pt x="1179181" y="1228679"/>
                  <a:pt x="1165966" y="1246850"/>
                </a:cubicBezTo>
                <a:cubicBezTo>
                  <a:pt x="1095757" y="1343388"/>
                  <a:pt x="1135682" y="1253782"/>
                  <a:pt x="1085579" y="1337285"/>
                </a:cubicBezTo>
                <a:cubicBezTo>
                  <a:pt x="1074019" y="1356552"/>
                  <a:pt x="1067497" y="1378619"/>
                  <a:pt x="1055434" y="1397575"/>
                </a:cubicBezTo>
                <a:cubicBezTo>
                  <a:pt x="1008012" y="1472096"/>
                  <a:pt x="1029314" y="1423917"/>
                  <a:pt x="985096" y="1477962"/>
                </a:cubicBezTo>
                <a:cubicBezTo>
                  <a:pt x="963886" y="1503885"/>
                  <a:pt x="948490" y="1534665"/>
                  <a:pt x="924806" y="1558349"/>
                </a:cubicBezTo>
                <a:cubicBezTo>
                  <a:pt x="836737" y="1646418"/>
                  <a:pt x="948454" y="1538643"/>
                  <a:pt x="864516" y="1608591"/>
                </a:cubicBezTo>
                <a:cubicBezTo>
                  <a:pt x="853599" y="1617688"/>
                  <a:pt x="845160" y="1629488"/>
                  <a:pt x="834371" y="1638736"/>
                </a:cubicBezTo>
                <a:cubicBezTo>
                  <a:pt x="821655" y="1649635"/>
                  <a:pt x="806893" y="1657982"/>
                  <a:pt x="794177" y="1668881"/>
                </a:cubicBezTo>
                <a:cubicBezTo>
                  <a:pt x="726480" y="1726907"/>
                  <a:pt x="800512" y="1674707"/>
                  <a:pt x="733887" y="1719122"/>
                </a:cubicBezTo>
                <a:cubicBezTo>
                  <a:pt x="723839" y="1732520"/>
                  <a:pt x="713346" y="1745596"/>
                  <a:pt x="703742" y="1759316"/>
                </a:cubicBezTo>
                <a:cubicBezTo>
                  <a:pt x="689891" y="1779103"/>
                  <a:pt x="680628" y="1802527"/>
                  <a:pt x="663549" y="1819606"/>
                </a:cubicBezTo>
                <a:lnTo>
                  <a:pt x="613307" y="1869848"/>
                </a:lnTo>
                <a:cubicBezTo>
                  <a:pt x="551401" y="2055562"/>
                  <a:pt x="643921" y="1795633"/>
                  <a:pt x="553017" y="1990428"/>
                </a:cubicBezTo>
                <a:cubicBezTo>
                  <a:pt x="539580" y="2019223"/>
                  <a:pt x="522872" y="2080863"/>
                  <a:pt x="522872" y="2080863"/>
                </a:cubicBezTo>
                <a:cubicBezTo>
                  <a:pt x="519522" y="2151202"/>
                  <a:pt x="518439" y="2221685"/>
                  <a:pt x="512823" y="2291879"/>
                </a:cubicBezTo>
                <a:cubicBezTo>
                  <a:pt x="511722" y="2305645"/>
                  <a:pt x="505245" y="2318485"/>
                  <a:pt x="502775" y="2332072"/>
                </a:cubicBezTo>
                <a:cubicBezTo>
                  <a:pt x="498538" y="2355374"/>
                  <a:pt x="496076" y="2378964"/>
                  <a:pt x="492727" y="2402410"/>
                </a:cubicBezTo>
                <a:cubicBezTo>
                  <a:pt x="499426" y="2439254"/>
                  <a:pt x="511384" y="2475522"/>
                  <a:pt x="512823" y="2512942"/>
                </a:cubicBezTo>
                <a:cubicBezTo>
                  <a:pt x="515721" y="2588296"/>
                  <a:pt x="512659" y="2656500"/>
                  <a:pt x="482678" y="2723958"/>
                </a:cubicBezTo>
                <a:cubicBezTo>
                  <a:pt x="477773" y="2734994"/>
                  <a:pt x="469281" y="2744055"/>
                  <a:pt x="462582" y="2754103"/>
                </a:cubicBezTo>
                <a:cubicBezTo>
                  <a:pt x="438852" y="2849022"/>
                  <a:pt x="454837" y="2809786"/>
                  <a:pt x="422388" y="2874683"/>
                </a:cubicBezTo>
                <a:cubicBezTo>
                  <a:pt x="419039" y="2891430"/>
                  <a:pt x="417741" y="2908722"/>
                  <a:pt x="412340" y="2924925"/>
                </a:cubicBezTo>
                <a:cubicBezTo>
                  <a:pt x="397587" y="2969183"/>
                  <a:pt x="362098" y="3055553"/>
                  <a:pt x="362098" y="3055553"/>
                </a:cubicBezTo>
                <a:cubicBezTo>
                  <a:pt x="358749" y="3072300"/>
                  <a:pt x="356958" y="3089436"/>
                  <a:pt x="352050" y="3105795"/>
                </a:cubicBezTo>
                <a:cubicBezTo>
                  <a:pt x="346867" y="3123072"/>
                  <a:pt x="333336" y="3138053"/>
                  <a:pt x="331953" y="3156037"/>
                </a:cubicBezTo>
                <a:cubicBezTo>
                  <a:pt x="323215" y="3269632"/>
                  <a:pt x="327893" y="3383908"/>
                  <a:pt x="321905" y="3497681"/>
                </a:cubicBezTo>
                <a:cubicBezTo>
                  <a:pt x="321179" y="3511472"/>
                  <a:pt x="314852" y="3524393"/>
                  <a:pt x="311856" y="3537874"/>
                </a:cubicBezTo>
                <a:cubicBezTo>
                  <a:pt x="308151" y="3554546"/>
                  <a:pt x="305648" y="3571474"/>
                  <a:pt x="301808" y="3588116"/>
                </a:cubicBezTo>
                <a:cubicBezTo>
                  <a:pt x="295597" y="3615029"/>
                  <a:pt x="281711" y="3668503"/>
                  <a:pt x="281711" y="3668503"/>
                </a:cubicBezTo>
                <a:cubicBezTo>
                  <a:pt x="270947" y="3819203"/>
                  <a:pt x="271663" y="3762168"/>
                  <a:pt x="271663" y="3839325"/>
                </a:cubicBezTo>
              </a:path>
            </a:pathLst>
          </a:custGeom>
          <a:noFill/>
          <a:ln w="28575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4CE8A3F9-69D5-E122-25FB-2890DA2D35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1411" y="4526011"/>
            <a:ext cx="2764792" cy="362581"/>
          </a:xfrm>
          <a:prstGeom prst="rect">
            <a:avLst/>
          </a:prstGeom>
        </p:spPr>
      </p:pic>
      <p:pic>
        <p:nvPicPr>
          <p:cNvPr id="4" name="Picture 8">
            <a:extLst>
              <a:ext uri="{FF2B5EF4-FFF2-40B4-BE49-F238E27FC236}">
                <a16:creationId xmlns:a16="http://schemas.microsoft.com/office/drawing/2014/main" id="{D7FF755A-60FC-229B-139A-7B67E26959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1411" y="4017014"/>
            <a:ext cx="2764793" cy="661178"/>
          </a:xfrm>
          <a:prstGeom prst="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3AC91611-6920-3BFA-9E4A-095E74C527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1411" y="3955904"/>
            <a:ext cx="2764790" cy="213283"/>
          </a:xfrm>
          <a:prstGeom prst="rect">
            <a:avLst/>
          </a:prstGeom>
        </p:spPr>
      </p:pic>
      <p:pic>
        <p:nvPicPr>
          <p:cNvPr id="7" name="Picture 23">
            <a:extLst>
              <a:ext uri="{FF2B5EF4-FFF2-40B4-BE49-F238E27FC236}">
                <a16:creationId xmlns:a16="http://schemas.microsoft.com/office/drawing/2014/main" id="{54663119-BC08-BC2C-655E-C2D0A8D25E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1411" y="3897105"/>
            <a:ext cx="2764786" cy="202619"/>
          </a:xfrm>
          <a:prstGeom prst="rect">
            <a:avLst/>
          </a:prstGeom>
        </p:spPr>
      </p:pic>
      <p:pic>
        <p:nvPicPr>
          <p:cNvPr id="8" name="Picture 29">
            <a:extLst>
              <a:ext uri="{FF2B5EF4-FFF2-40B4-BE49-F238E27FC236}">
                <a16:creationId xmlns:a16="http://schemas.microsoft.com/office/drawing/2014/main" id="{870C1F55-CEF0-5730-E933-0F3CCE5261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81411" y="3268487"/>
            <a:ext cx="2764791" cy="789147"/>
          </a:xfrm>
          <a:prstGeom prst="rect">
            <a:avLst/>
          </a:prstGeom>
        </p:spPr>
      </p:pic>
      <p:pic>
        <p:nvPicPr>
          <p:cNvPr id="9" name="Picture 31">
            <a:extLst>
              <a:ext uri="{FF2B5EF4-FFF2-40B4-BE49-F238E27FC236}">
                <a16:creationId xmlns:a16="http://schemas.microsoft.com/office/drawing/2014/main" id="{21904775-E285-3A60-8A66-D8B1C62D3F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81411" y="3226381"/>
            <a:ext cx="2764786" cy="202619"/>
          </a:xfrm>
          <a:prstGeom prst="rect">
            <a:avLst/>
          </a:prstGeom>
        </p:spPr>
      </p:pic>
      <p:pic>
        <p:nvPicPr>
          <p:cNvPr id="11" name="Picture 34">
            <a:extLst>
              <a:ext uri="{FF2B5EF4-FFF2-40B4-BE49-F238E27FC236}">
                <a16:creationId xmlns:a16="http://schemas.microsoft.com/office/drawing/2014/main" id="{23488A6A-3030-5719-E717-360CFE6F2D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81411" y="2960354"/>
            <a:ext cx="2764790" cy="426566"/>
          </a:xfrm>
          <a:prstGeom prst="rect">
            <a:avLst/>
          </a:prstGeom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3B63EAEC-095A-D0AF-625B-2E32199D2B3D}"/>
              </a:ext>
            </a:extLst>
          </p:cNvPr>
          <p:cNvSpPr/>
          <p:nvPr/>
        </p:nvSpPr>
        <p:spPr>
          <a:xfrm rot="15940943">
            <a:off x="9021704" y="5071748"/>
            <a:ext cx="510698" cy="2308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1AA6B038-B611-38D0-E29E-CB20AE75D40F}"/>
              </a:ext>
            </a:extLst>
          </p:cNvPr>
          <p:cNvSpPr/>
          <p:nvPr/>
        </p:nvSpPr>
        <p:spPr>
          <a:xfrm rot="15940943">
            <a:off x="7598647" y="5081152"/>
            <a:ext cx="510698" cy="2308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5A9A73-439F-39B4-88B3-5A2949DC99A0}"/>
              </a:ext>
            </a:extLst>
          </p:cNvPr>
          <p:cNvSpPr/>
          <p:nvPr/>
        </p:nvSpPr>
        <p:spPr>
          <a:xfrm flipH="1">
            <a:off x="9234048" y="3784290"/>
            <a:ext cx="45719" cy="109956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C6B369A-CD96-AA7C-5793-CCF791EBDB15}"/>
              </a:ext>
            </a:extLst>
          </p:cNvPr>
          <p:cNvGrpSpPr/>
          <p:nvPr/>
        </p:nvGrpSpPr>
        <p:grpSpPr>
          <a:xfrm>
            <a:off x="7763629" y="2965887"/>
            <a:ext cx="224706" cy="1917967"/>
            <a:chOff x="9039769" y="4297206"/>
            <a:chExt cx="224706" cy="191796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E2EAD41-0DDA-A01A-7C6A-A1321AF9FC01}"/>
                </a:ext>
              </a:extLst>
            </p:cNvPr>
            <p:cNvSpPr/>
            <p:nvPr/>
          </p:nvSpPr>
          <p:spPr>
            <a:xfrm>
              <a:off x="9041427" y="4434603"/>
              <a:ext cx="45719" cy="178057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FA29B11-41E5-18A4-A83D-03300A44C33F}"/>
                </a:ext>
              </a:extLst>
            </p:cNvPr>
            <p:cNvSpPr/>
            <p:nvPr/>
          </p:nvSpPr>
          <p:spPr>
            <a:xfrm>
              <a:off x="9039769" y="4297206"/>
              <a:ext cx="224706" cy="142135"/>
            </a:xfrm>
            <a:custGeom>
              <a:avLst/>
              <a:gdLst>
                <a:gd name="connsiteX0" fmla="*/ 0 w 284269"/>
                <a:gd name="connsiteY0" fmla="*/ 137397 h 142135"/>
                <a:gd name="connsiteX1" fmla="*/ 208464 w 284269"/>
                <a:gd name="connsiteY1" fmla="*/ 0 h 142135"/>
                <a:gd name="connsiteX2" fmla="*/ 284269 w 284269"/>
                <a:gd name="connsiteY2" fmla="*/ 4738 h 142135"/>
                <a:gd name="connsiteX3" fmla="*/ 61592 w 284269"/>
                <a:gd name="connsiteY3" fmla="*/ 142135 h 142135"/>
                <a:gd name="connsiteX4" fmla="*/ 0 w 284269"/>
                <a:gd name="connsiteY4" fmla="*/ 137397 h 142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269" h="142135">
                  <a:moveTo>
                    <a:pt x="0" y="137397"/>
                  </a:moveTo>
                  <a:lnTo>
                    <a:pt x="208464" y="0"/>
                  </a:lnTo>
                  <a:lnTo>
                    <a:pt x="284269" y="4738"/>
                  </a:lnTo>
                  <a:lnTo>
                    <a:pt x="61592" y="142135"/>
                  </a:lnTo>
                  <a:lnTo>
                    <a:pt x="0" y="13739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E08A7A4-7DDE-7585-5808-BB122019A330}"/>
              </a:ext>
            </a:extLst>
          </p:cNvPr>
          <p:cNvSpPr txBox="1"/>
          <p:nvPr/>
        </p:nvSpPr>
        <p:spPr>
          <a:xfrm>
            <a:off x="7499232" y="2526111"/>
            <a:ext cx="181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 err="1"/>
              <a:t>Gongir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070325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939D3A-BECF-C041-B598-FCCB394E412F}"/>
              </a:ext>
            </a:extLst>
          </p:cNvPr>
          <p:cNvSpPr txBox="1"/>
          <p:nvPr/>
        </p:nvSpPr>
        <p:spPr>
          <a:xfrm>
            <a:off x="1624263" y="1383632"/>
            <a:ext cx="9276348" cy="8008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da-DK" sz="2800" b="1" dirty="0"/>
              <a:t>Dagur 1 – </a:t>
            </a:r>
            <a:r>
              <a:rPr lang="da-DK" sz="2800" b="1" dirty="0" err="1"/>
              <a:t>Hvussu</a:t>
            </a:r>
            <a:r>
              <a:rPr lang="da-DK" sz="2800" b="1" dirty="0"/>
              <a:t> </a:t>
            </a:r>
            <a:r>
              <a:rPr lang="da-DK" sz="2800" b="1" dirty="0" err="1"/>
              <a:t>eru</a:t>
            </a:r>
            <a:r>
              <a:rPr lang="da-DK" sz="2800" b="1" dirty="0"/>
              <a:t> </a:t>
            </a:r>
            <a:r>
              <a:rPr lang="da-DK" sz="2800" b="1" dirty="0" err="1"/>
              <a:t>Føroyar</a:t>
            </a:r>
            <a:r>
              <a:rPr lang="da-DK" sz="2800" b="1" dirty="0"/>
              <a:t> </a:t>
            </a:r>
            <a:r>
              <a:rPr lang="da-DK" sz="2800" b="1" dirty="0" err="1"/>
              <a:t>bygdar</a:t>
            </a:r>
            <a:r>
              <a:rPr lang="da-DK" sz="2800" b="1" dirty="0"/>
              <a:t> </a:t>
            </a:r>
            <a:r>
              <a:rPr lang="da-DK" sz="2800" b="1" dirty="0" err="1"/>
              <a:t>upp</a:t>
            </a:r>
            <a:endParaRPr lang="da-DK" sz="2800" b="1" dirty="0"/>
          </a:p>
          <a:p>
            <a:pPr>
              <a:lnSpc>
                <a:spcPct val="200000"/>
              </a:lnSpc>
            </a:pPr>
            <a:r>
              <a:rPr lang="da-DK" sz="2800" b="1" dirty="0"/>
              <a:t>Dagur 2 – </a:t>
            </a:r>
            <a:r>
              <a:rPr lang="da-DK" sz="2800" b="1" dirty="0" err="1"/>
              <a:t>Hvat</a:t>
            </a:r>
            <a:r>
              <a:rPr lang="da-DK" sz="2800" b="1" dirty="0"/>
              <a:t> </a:t>
            </a:r>
            <a:r>
              <a:rPr lang="da-DK" sz="2800" b="1" dirty="0" err="1"/>
              <a:t>hendi</a:t>
            </a:r>
            <a:r>
              <a:rPr lang="da-DK" sz="2800" b="1" dirty="0"/>
              <a:t> so </a:t>
            </a:r>
            <a:r>
              <a:rPr lang="da-DK" sz="2800" b="1" dirty="0" err="1"/>
              <a:t>tá</a:t>
            </a:r>
            <a:r>
              <a:rPr lang="da-DK" sz="2800" b="1" dirty="0"/>
              <a:t> </a:t>
            </a:r>
            <a:r>
              <a:rPr lang="da-DK" sz="2800" b="1" dirty="0" err="1"/>
              <a:t>eldgosini</a:t>
            </a:r>
            <a:r>
              <a:rPr lang="da-DK" sz="2800" b="1" dirty="0"/>
              <a:t> </a:t>
            </a:r>
            <a:r>
              <a:rPr lang="da-DK" sz="2800" b="1" dirty="0" err="1"/>
              <a:t>sløknaðu</a:t>
            </a:r>
            <a:r>
              <a:rPr lang="da-DK" sz="2800" b="1" dirty="0"/>
              <a:t>?</a:t>
            </a:r>
          </a:p>
          <a:p>
            <a:pPr>
              <a:lnSpc>
                <a:spcPct val="200000"/>
              </a:lnSpc>
            </a:pPr>
            <a:r>
              <a:rPr lang="da-DK" sz="2800" b="1" dirty="0"/>
              <a:t>Dagur 3 – </a:t>
            </a:r>
            <a:r>
              <a:rPr lang="da-DK" sz="2800" b="1" dirty="0" err="1"/>
              <a:t>Felttúr</a:t>
            </a:r>
            <a:endParaRPr lang="da-DK" sz="2800" b="1" dirty="0"/>
          </a:p>
          <a:p>
            <a:pPr>
              <a:lnSpc>
                <a:spcPct val="200000"/>
              </a:lnSpc>
            </a:pPr>
            <a:endParaRPr lang="da-DK" sz="2800" b="1" dirty="0"/>
          </a:p>
          <a:p>
            <a:pPr>
              <a:lnSpc>
                <a:spcPct val="200000"/>
              </a:lnSpc>
            </a:pPr>
            <a:r>
              <a:rPr lang="da-DK" sz="2800" b="1" i="1" dirty="0" err="1"/>
              <a:t>Uppgáva</a:t>
            </a:r>
            <a:r>
              <a:rPr lang="da-DK" sz="2800" b="1" i="1" dirty="0"/>
              <a:t> </a:t>
            </a:r>
            <a:r>
              <a:rPr lang="da-DK" sz="2800" b="1" i="1" dirty="0" err="1"/>
              <a:t>útfrá</a:t>
            </a:r>
            <a:r>
              <a:rPr lang="da-DK" sz="2800" b="1" i="1" dirty="0"/>
              <a:t> </a:t>
            </a:r>
            <a:r>
              <a:rPr lang="da-DK" sz="2800" b="1" i="1" dirty="0" err="1"/>
              <a:t>tí</a:t>
            </a:r>
            <a:r>
              <a:rPr lang="da-DK" sz="2800" b="1" i="1" dirty="0"/>
              <a:t> tit </a:t>
            </a:r>
            <a:r>
              <a:rPr lang="da-DK" sz="2800" b="1" i="1" dirty="0" err="1"/>
              <a:t>hoyra</a:t>
            </a:r>
            <a:r>
              <a:rPr lang="da-DK" sz="2800" b="1" i="1" dirty="0"/>
              <a:t> </a:t>
            </a:r>
            <a:r>
              <a:rPr lang="da-DK" sz="2800" b="1" i="1" dirty="0" err="1"/>
              <a:t>um</a:t>
            </a:r>
            <a:r>
              <a:rPr lang="da-DK" sz="2800" b="1" i="1" dirty="0"/>
              <a:t> í dag, og </a:t>
            </a:r>
            <a:r>
              <a:rPr lang="da-DK" sz="2800" b="1" i="1" dirty="0" err="1"/>
              <a:t>næsta</a:t>
            </a:r>
            <a:r>
              <a:rPr lang="da-DK" sz="2800" b="1" i="1" dirty="0"/>
              <a:t> </a:t>
            </a:r>
            <a:r>
              <a:rPr lang="da-DK" sz="2800" b="1" i="1" dirty="0" err="1"/>
              <a:t>mánadag</a:t>
            </a:r>
            <a:endParaRPr lang="en-GB" sz="2800" b="1" i="1" dirty="0"/>
          </a:p>
          <a:p>
            <a:pPr>
              <a:lnSpc>
                <a:spcPct val="200000"/>
              </a:lnSpc>
            </a:pPr>
            <a:endParaRPr lang="en-GB" sz="2000" b="1" dirty="0"/>
          </a:p>
          <a:p>
            <a:pPr>
              <a:lnSpc>
                <a:spcPct val="200000"/>
              </a:lnSpc>
            </a:pPr>
            <a:endParaRPr lang="en-GB" sz="2000" b="1" dirty="0"/>
          </a:p>
          <a:p>
            <a:pPr>
              <a:lnSpc>
                <a:spcPct val="200000"/>
              </a:lnSpc>
            </a:pPr>
            <a:endParaRPr lang="en-GB" sz="2000" b="1" dirty="0"/>
          </a:p>
          <a:p>
            <a:pPr>
              <a:lnSpc>
                <a:spcPct val="200000"/>
              </a:lnSpc>
            </a:pPr>
            <a:endParaRPr lang="en-GB" sz="2000" b="1" dirty="0"/>
          </a:p>
          <a:p>
            <a:pPr>
              <a:lnSpc>
                <a:spcPct val="200000"/>
              </a:lnSpc>
            </a:pPr>
            <a:endParaRPr lang="en-GB" sz="2000" b="1" dirty="0"/>
          </a:p>
          <a:p>
            <a:pPr>
              <a:lnSpc>
                <a:spcPct val="200000"/>
              </a:lnSpc>
            </a:pPr>
            <a:endParaRPr lang="da-DK" sz="2000" b="1" dirty="0"/>
          </a:p>
        </p:txBody>
      </p:sp>
    </p:spTree>
    <p:extLst>
      <p:ext uri="{BB962C8B-B14F-4D97-AF65-F5344CB8AC3E}">
        <p14:creationId xmlns:p14="http://schemas.microsoft.com/office/powerpoint/2010/main" val="18694292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8417C6-9663-4319-94F5-9F2E5C3CE9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 anchor="b">
            <a:normAutofit fontScale="90000"/>
          </a:bodyPr>
          <a:lstStyle/>
          <a:p>
            <a:r>
              <a:rPr lang="fo-FO" dirty="0"/>
              <a:t>Næstu ferð fara tit at hoyra um hvat hendi tá eldgosini sløknaðu!</a:t>
            </a:r>
          </a:p>
        </p:txBody>
      </p:sp>
    </p:spTree>
    <p:extLst>
      <p:ext uri="{BB962C8B-B14F-4D97-AF65-F5344CB8AC3E}">
        <p14:creationId xmlns:p14="http://schemas.microsoft.com/office/powerpoint/2010/main" val="4016010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F1309465-6359-ACF6-9A99-FD7D463388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3888" y="1514681"/>
            <a:ext cx="1632879" cy="1236469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698A7821-4E2C-D320-9067-72EF9E2B5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378" y="318293"/>
            <a:ext cx="10515600" cy="1325563"/>
          </a:xfrm>
        </p:spPr>
        <p:txBody>
          <a:bodyPr>
            <a:noAutofit/>
          </a:bodyPr>
          <a:lstStyle/>
          <a:p>
            <a:r>
              <a:rPr lang="en-US" sz="3600" b="1" dirty="0" err="1"/>
              <a:t>Jørðin</a:t>
            </a:r>
            <a:br>
              <a:rPr lang="en-US" b="1" dirty="0"/>
            </a:br>
            <a:r>
              <a:rPr lang="en-US" sz="1800" i="1" dirty="0"/>
              <a:t>4,6 </a:t>
            </a:r>
            <a:r>
              <a:rPr lang="en-US" sz="1800" i="1" dirty="0" err="1"/>
              <a:t>milliardir</a:t>
            </a:r>
            <a:r>
              <a:rPr lang="en-US" sz="1800" i="1" dirty="0"/>
              <a:t> </a:t>
            </a:r>
            <a:r>
              <a:rPr lang="en-US" sz="1800" i="1" dirty="0" err="1"/>
              <a:t>ára</a:t>
            </a:r>
            <a:r>
              <a:rPr lang="en-US" sz="1800" i="1" dirty="0"/>
              <a:t> </a:t>
            </a:r>
            <a:r>
              <a:rPr lang="en-US" sz="1800" i="1" dirty="0" err="1"/>
              <a:t>gomul</a:t>
            </a:r>
            <a:endParaRPr lang="en-US" sz="1800" i="1" dirty="0"/>
          </a:p>
        </p:txBody>
      </p:sp>
      <p:pic>
        <p:nvPicPr>
          <p:cNvPr id="3" name="Picture 2" descr="A diagram of layers of the earth&#10;&#10;Description automatically generated">
            <a:extLst>
              <a:ext uri="{FF2B5EF4-FFF2-40B4-BE49-F238E27FC236}">
                <a16:creationId xmlns:a16="http://schemas.microsoft.com/office/drawing/2014/main" id="{7F0D02B5-1F51-172A-59EC-443AD1FDF6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5206" y="1279515"/>
            <a:ext cx="9566823" cy="51712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EC4EFA-FF5F-2E06-BCA9-D6372FC2E47E}"/>
              </a:ext>
            </a:extLst>
          </p:cNvPr>
          <p:cNvSpPr txBox="1"/>
          <p:nvPr/>
        </p:nvSpPr>
        <p:spPr>
          <a:xfrm>
            <a:off x="7772732" y="5177941"/>
            <a:ext cx="25773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0" i="0">
                <a:solidFill>
                  <a:srgbClr val="040C28"/>
                </a:solidFill>
                <a:effectLst/>
                <a:latin typeface="Adelle Sans Semibold" panose="00000600000000000000" pitchFamily="50" charset="0"/>
              </a:rPr>
              <a:t>&gt; 5.500 °C</a:t>
            </a:r>
            <a:endParaRPr lang="en-GB" sz="1100">
              <a:latin typeface="Adelle Sans Semibold" panose="00000600000000000000" pitchFamily="50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29C28B-B40C-2C43-DF7A-FE93D7F2C0F8}"/>
              </a:ext>
            </a:extLst>
          </p:cNvPr>
          <p:cNvSpPr txBox="1"/>
          <p:nvPr/>
        </p:nvSpPr>
        <p:spPr>
          <a:xfrm rot="20461171">
            <a:off x="7722010" y="4709763"/>
            <a:ext cx="14060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i="0">
                <a:solidFill>
                  <a:srgbClr val="040C28"/>
                </a:solidFill>
                <a:effectLst/>
                <a:latin typeface="Gisha" panose="020F0502020204030204" pitchFamily="34" charset="-79"/>
                <a:cs typeface="Gisha" panose="020F0502020204030204" pitchFamily="34" charset="-79"/>
              </a:rPr>
              <a:t>6,371km</a:t>
            </a:r>
            <a:endParaRPr lang="en-GB" sz="1000" b="1">
              <a:latin typeface="Gisha" panose="020F0502020204030204" pitchFamily="34" charset="-79"/>
              <a:cs typeface="Gisha" panose="020F0502020204030204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74252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2975" y="5373166"/>
            <a:ext cx="93229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400" b="1" i="1" dirty="0" err="1"/>
              <a:t>Heitur</a:t>
            </a:r>
            <a:r>
              <a:rPr lang="en-US" sz="2400" b="1" i="1" dirty="0"/>
              <a:t> </a:t>
            </a:r>
            <a:r>
              <a:rPr lang="en-US" sz="2400" b="1" i="1" dirty="0" err="1"/>
              <a:t>kjarni</a:t>
            </a:r>
            <a:r>
              <a:rPr lang="en-US" sz="2400" b="1" i="1" dirty="0"/>
              <a:t>!</a:t>
            </a:r>
          </a:p>
          <a:p>
            <a:pPr marL="457200" indent="-457200">
              <a:buAutoNum type="arabicPeriod"/>
            </a:pPr>
            <a:r>
              <a:rPr lang="en-US" sz="2400" b="1" i="1" dirty="0" err="1"/>
              <a:t>Skorpan</a:t>
            </a:r>
            <a:r>
              <a:rPr lang="en-US" sz="2400" b="1" i="1" dirty="0"/>
              <a:t> er </a:t>
            </a:r>
            <a:r>
              <a:rPr lang="en-US" sz="2400" b="1" i="1" dirty="0" err="1"/>
              <a:t>brotin</a:t>
            </a:r>
            <a:r>
              <a:rPr lang="en-US" sz="2400" b="1" i="1" dirty="0"/>
              <a:t> </a:t>
            </a:r>
            <a:r>
              <a:rPr lang="en-US" sz="2400" b="1" i="1" dirty="0" err="1"/>
              <a:t>sundur</a:t>
            </a:r>
            <a:r>
              <a:rPr lang="en-US" sz="2400" b="1" i="1" dirty="0"/>
              <a:t> í </a:t>
            </a:r>
            <a:r>
              <a:rPr lang="en-US" sz="2400" b="1" i="1" dirty="0" err="1"/>
              <a:t>fleiri</a:t>
            </a:r>
            <a:r>
              <a:rPr lang="en-US" sz="2400" b="1" i="1" dirty="0"/>
              <a:t> </a:t>
            </a:r>
            <a:r>
              <a:rPr lang="en-US" sz="2400" b="1" i="1" dirty="0" err="1"/>
              <a:t>pettir</a:t>
            </a:r>
            <a:r>
              <a:rPr lang="en-US" sz="2400" b="1" i="1" dirty="0"/>
              <a:t> (</a:t>
            </a:r>
            <a:r>
              <a:rPr lang="en-US" sz="2400" b="1" i="1" dirty="0" err="1"/>
              <a:t>plátur</a:t>
            </a:r>
            <a:r>
              <a:rPr lang="en-US" sz="2400" b="1" i="1" dirty="0"/>
              <a:t>)</a:t>
            </a:r>
          </a:p>
          <a:p>
            <a:pPr marL="457200" indent="-457200">
              <a:buAutoNum type="arabicPeriod"/>
            </a:pPr>
            <a:r>
              <a:rPr lang="en-US" sz="2400" b="1" i="1" dirty="0" err="1"/>
              <a:t>Pláturnar</a:t>
            </a:r>
            <a:r>
              <a:rPr lang="en-US" sz="2400" b="1" i="1" dirty="0"/>
              <a:t> </a:t>
            </a:r>
            <a:r>
              <a:rPr lang="en-US" sz="2400" b="1" i="1" dirty="0" err="1"/>
              <a:t>flyta</a:t>
            </a:r>
            <a:r>
              <a:rPr lang="en-US" sz="2400" b="1" i="1" dirty="0"/>
              <a:t> seg </a:t>
            </a:r>
            <a:r>
              <a:rPr lang="en-US" sz="2400" b="1" i="1" dirty="0">
                <a:solidFill>
                  <a:srgbClr val="FFC000"/>
                </a:solidFill>
              </a:rPr>
              <a:t>(</a:t>
            </a:r>
            <a:r>
              <a:rPr lang="en-US" sz="2400" b="1" i="1" dirty="0" err="1">
                <a:solidFill>
                  <a:srgbClr val="FFC000"/>
                </a:solidFill>
              </a:rPr>
              <a:t>plátutektonikkur</a:t>
            </a:r>
            <a:r>
              <a:rPr lang="en-US" sz="2400" b="1" i="1" dirty="0">
                <a:solidFill>
                  <a:srgbClr val="FFC000"/>
                </a:solidFill>
              </a:rPr>
              <a:t>)</a:t>
            </a:r>
            <a:endParaRPr lang="en-GB" sz="2400" b="1" dirty="0">
              <a:solidFill>
                <a:srgbClr val="FFC000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BF2CDE9-A3CF-50A5-7FFA-2EECEAD55733}"/>
              </a:ext>
            </a:extLst>
          </p:cNvPr>
          <p:cNvGrpSpPr/>
          <p:nvPr/>
        </p:nvGrpSpPr>
        <p:grpSpPr>
          <a:xfrm>
            <a:off x="8162550" y="1216615"/>
            <a:ext cx="3207304" cy="5180308"/>
            <a:chOff x="8024974" y="1355073"/>
            <a:chExt cx="3207304" cy="518030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1459AA2-9C20-C541-8D2E-B5F93F4AFA10}"/>
                </a:ext>
              </a:extLst>
            </p:cNvPr>
            <p:cNvGrpSpPr/>
            <p:nvPr/>
          </p:nvGrpSpPr>
          <p:grpSpPr>
            <a:xfrm>
              <a:off x="8053549" y="1355073"/>
              <a:ext cx="2831816" cy="2375412"/>
              <a:chOff x="6662056" y="1426442"/>
              <a:chExt cx="5727299" cy="4804229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0A32604-25E8-9141-9575-840E111192D4}"/>
                  </a:ext>
                </a:extLst>
              </p:cNvPr>
              <p:cNvSpPr/>
              <p:nvPr/>
            </p:nvSpPr>
            <p:spPr>
              <a:xfrm>
                <a:off x="6662056" y="1426442"/>
                <a:ext cx="5727299" cy="480422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FE647DB2-17C0-6C49-A639-59E0DFE857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56305" y="1466356"/>
                <a:ext cx="5516938" cy="2260186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170F3C79-9FD1-EF4C-B31B-4C5F75EE8F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56305" y="3887772"/>
                <a:ext cx="5516938" cy="2260185"/>
              </a:xfrm>
              <a:prstGeom prst="rect">
                <a:avLst/>
              </a:prstGeom>
            </p:spPr>
          </p:pic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FF11A11-2B90-1641-A090-84D0703FAFB3}"/>
                </a:ext>
              </a:extLst>
            </p:cNvPr>
            <p:cNvGrpSpPr/>
            <p:nvPr/>
          </p:nvGrpSpPr>
          <p:grpSpPr>
            <a:xfrm>
              <a:off x="8024974" y="3759061"/>
              <a:ext cx="3207304" cy="2776320"/>
              <a:chOff x="8568874" y="1426444"/>
              <a:chExt cx="3545114" cy="3068737"/>
            </a:xfrm>
          </p:grpSpPr>
          <p:pic>
            <p:nvPicPr>
              <p:cNvPr id="14" name="Billede 4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666240" y="1426444"/>
                <a:ext cx="3003248" cy="2872286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921C69B-F2FA-2649-8BEC-3C18F21F32FE}"/>
                  </a:ext>
                </a:extLst>
              </p:cNvPr>
              <p:cNvSpPr txBox="1"/>
              <p:nvPr/>
            </p:nvSpPr>
            <p:spPr>
              <a:xfrm>
                <a:off x="8568874" y="4264349"/>
                <a:ext cx="3545114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b-NO" sz="900" i="1" dirty="0" err="1">
                    <a:solidFill>
                      <a:schemeClr val="bg1">
                        <a:lumMod val="75000"/>
                      </a:schemeClr>
                    </a:solidFill>
                  </a:rPr>
                  <a:t>https</a:t>
                </a:r>
                <a:r>
                  <a:rPr lang="nb-NO" sz="900" i="1" dirty="0">
                    <a:solidFill>
                      <a:schemeClr val="bg1">
                        <a:lumMod val="75000"/>
                      </a:schemeClr>
                    </a:solidFill>
                  </a:rPr>
                  <a:t>://gaia3dblog.wordpress.com/2013/02/12/world-war-1-trenches/</a:t>
                </a:r>
              </a:p>
            </p:txBody>
          </p:sp>
        </p:grpSp>
      </p:grpSp>
      <p:sp>
        <p:nvSpPr>
          <p:cNvPr id="20" name="Title 3">
            <a:extLst>
              <a:ext uri="{FF2B5EF4-FFF2-40B4-BE49-F238E27FC236}">
                <a16:creationId xmlns:a16="http://schemas.microsoft.com/office/drawing/2014/main" id="{52438379-AE28-AEFB-94A5-D933719D2C98}"/>
              </a:ext>
            </a:extLst>
          </p:cNvPr>
          <p:cNvSpPr txBox="1">
            <a:spLocks/>
          </p:cNvSpPr>
          <p:nvPr/>
        </p:nvSpPr>
        <p:spPr>
          <a:xfrm>
            <a:off x="512975" y="576983"/>
            <a:ext cx="10515600" cy="5254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/>
              <a:t>Londini</a:t>
            </a:r>
            <a:r>
              <a:rPr lang="en-US" sz="3600" b="1" dirty="0"/>
              <a:t> </a:t>
            </a:r>
            <a:r>
              <a:rPr lang="en-US" sz="3600" b="1" dirty="0" err="1"/>
              <a:t>flyta</a:t>
            </a:r>
            <a:r>
              <a:rPr lang="en-US" sz="3600" b="1" dirty="0"/>
              <a:t> seg</a:t>
            </a:r>
            <a:endParaRPr lang="en-US" sz="3600" i="1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6D165F6-9068-3E40-1BCB-4A2C2C0D3707}"/>
              </a:ext>
            </a:extLst>
          </p:cNvPr>
          <p:cNvGrpSpPr/>
          <p:nvPr/>
        </p:nvGrpSpPr>
        <p:grpSpPr>
          <a:xfrm>
            <a:off x="180955" y="1052934"/>
            <a:ext cx="7422906" cy="4295008"/>
            <a:chOff x="180955" y="1052934"/>
            <a:chExt cx="7422906" cy="4295008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BD2BD60C-40DE-931D-6348-3CE97CC53C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9258" y="1196574"/>
              <a:ext cx="6974603" cy="4151368"/>
            </a:xfrm>
            <a:prstGeom prst="rect">
              <a:avLst/>
            </a:prstGeom>
          </p:spPr>
        </p:pic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EF9A6E5B-68CF-9DEA-07B7-06ADF231CB0B}"/>
                </a:ext>
              </a:extLst>
            </p:cNvPr>
            <p:cNvGrpSpPr/>
            <p:nvPr/>
          </p:nvGrpSpPr>
          <p:grpSpPr>
            <a:xfrm>
              <a:off x="588020" y="2386615"/>
              <a:ext cx="3869427" cy="1493505"/>
              <a:chOff x="588020" y="2386615"/>
              <a:chExt cx="3869427" cy="1493505"/>
            </a:xfrm>
          </p:grpSpPr>
          <p:sp>
            <p:nvSpPr>
              <p:cNvPr id="3" name="Arrow: Right 2">
                <a:extLst>
                  <a:ext uri="{FF2B5EF4-FFF2-40B4-BE49-F238E27FC236}">
                    <a16:creationId xmlns:a16="http://schemas.microsoft.com/office/drawing/2014/main" id="{1410E301-52C8-5421-D996-9D91E238B784}"/>
                  </a:ext>
                </a:extLst>
              </p:cNvPr>
              <p:cNvSpPr/>
              <p:nvPr/>
            </p:nvSpPr>
            <p:spPr>
              <a:xfrm rot="20780164">
                <a:off x="4155298" y="2386615"/>
                <a:ext cx="302149" cy="118825"/>
              </a:xfrm>
              <a:prstGeom prst="right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5" name="Arrow: Right 4">
                <a:extLst>
                  <a:ext uri="{FF2B5EF4-FFF2-40B4-BE49-F238E27FC236}">
                    <a16:creationId xmlns:a16="http://schemas.microsoft.com/office/drawing/2014/main" id="{CB3765FE-EDA3-4155-0E4C-D1AF96698876}"/>
                  </a:ext>
                </a:extLst>
              </p:cNvPr>
              <p:cNvSpPr/>
              <p:nvPr/>
            </p:nvSpPr>
            <p:spPr>
              <a:xfrm rot="9909486">
                <a:off x="3676211" y="2532393"/>
                <a:ext cx="302149" cy="118825"/>
              </a:xfrm>
              <a:prstGeom prst="rightArrow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Arrow: Right 6">
                <a:extLst>
                  <a:ext uri="{FF2B5EF4-FFF2-40B4-BE49-F238E27FC236}">
                    <a16:creationId xmlns:a16="http://schemas.microsoft.com/office/drawing/2014/main" id="{84078E56-313F-4C69-6EE0-B1CCFB5458EF}"/>
                  </a:ext>
                </a:extLst>
              </p:cNvPr>
              <p:cNvSpPr/>
              <p:nvPr/>
            </p:nvSpPr>
            <p:spPr>
              <a:xfrm rot="20169275">
                <a:off x="588020" y="3761295"/>
                <a:ext cx="302149" cy="118825"/>
              </a:xfrm>
              <a:prstGeom prst="rightArrow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Arrow: Right 16">
                <a:extLst>
                  <a:ext uri="{FF2B5EF4-FFF2-40B4-BE49-F238E27FC236}">
                    <a16:creationId xmlns:a16="http://schemas.microsoft.com/office/drawing/2014/main" id="{BFAEB0B4-A141-9305-6453-E7F01EA2EBCA}"/>
                  </a:ext>
                </a:extLst>
              </p:cNvPr>
              <p:cNvSpPr/>
              <p:nvPr/>
            </p:nvSpPr>
            <p:spPr>
              <a:xfrm rot="8738504">
                <a:off x="1139371" y="3483784"/>
                <a:ext cx="302149" cy="111031"/>
              </a:xfrm>
              <a:prstGeom prst="rightArrow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CE78B2E-C111-ACAC-CFE9-FF6127792FCE}"/>
                </a:ext>
              </a:extLst>
            </p:cNvPr>
            <p:cNvSpPr/>
            <p:nvPr/>
          </p:nvSpPr>
          <p:spPr>
            <a:xfrm>
              <a:off x="3421294" y="1859622"/>
              <a:ext cx="719191" cy="739740"/>
            </a:xfrm>
            <a:custGeom>
              <a:avLst/>
              <a:gdLst>
                <a:gd name="connsiteX0" fmla="*/ 719191 w 719191"/>
                <a:gd name="connsiteY0" fmla="*/ 739740 h 739740"/>
                <a:gd name="connsiteX1" fmla="*/ 667821 w 719191"/>
                <a:gd name="connsiteY1" fmla="*/ 719191 h 739740"/>
                <a:gd name="connsiteX2" fmla="*/ 647272 w 719191"/>
                <a:gd name="connsiteY2" fmla="*/ 698643 h 739740"/>
                <a:gd name="connsiteX3" fmla="*/ 606176 w 719191"/>
                <a:gd name="connsiteY3" fmla="*/ 606176 h 739740"/>
                <a:gd name="connsiteX4" fmla="*/ 575353 w 719191"/>
                <a:gd name="connsiteY4" fmla="*/ 452063 h 739740"/>
                <a:gd name="connsiteX5" fmla="*/ 565079 w 719191"/>
                <a:gd name="connsiteY5" fmla="*/ 400693 h 739740"/>
                <a:gd name="connsiteX6" fmla="*/ 503434 w 719191"/>
                <a:gd name="connsiteY6" fmla="*/ 297951 h 739740"/>
                <a:gd name="connsiteX7" fmla="*/ 462337 w 719191"/>
                <a:gd name="connsiteY7" fmla="*/ 246580 h 739740"/>
                <a:gd name="connsiteX8" fmla="*/ 380144 w 719191"/>
                <a:gd name="connsiteY8" fmla="*/ 215758 h 739740"/>
                <a:gd name="connsiteX9" fmla="*/ 359596 w 719191"/>
                <a:gd name="connsiteY9" fmla="*/ 184935 h 739740"/>
                <a:gd name="connsiteX10" fmla="*/ 164387 w 719191"/>
                <a:gd name="connsiteY10" fmla="*/ 143839 h 739740"/>
                <a:gd name="connsiteX11" fmla="*/ 82194 w 719191"/>
                <a:gd name="connsiteY11" fmla="*/ 123290 h 739740"/>
                <a:gd name="connsiteX12" fmla="*/ 51371 w 719191"/>
                <a:gd name="connsiteY12" fmla="*/ 113016 h 739740"/>
                <a:gd name="connsiteX13" fmla="*/ 0 w 719191"/>
                <a:gd name="connsiteY13" fmla="*/ 0 h 73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19191" h="739740">
                  <a:moveTo>
                    <a:pt x="719191" y="739740"/>
                  </a:moveTo>
                  <a:cubicBezTo>
                    <a:pt x="702068" y="732890"/>
                    <a:pt x="683834" y="728341"/>
                    <a:pt x="667821" y="719191"/>
                  </a:cubicBezTo>
                  <a:cubicBezTo>
                    <a:pt x="659411" y="714385"/>
                    <a:pt x="652406" y="706857"/>
                    <a:pt x="647272" y="698643"/>
                  </a:cubicBezTo>
                  <a:cubicBezTo>
                    <a:pt x="621798" y="657885"/>
                    <a:pt x="618911" y="644381"/>
                    <a:pt x="606176" y="606176"/>
                  </a:cubicBezTo>
                  <a:cubicBezTo>
                    <a:pt x="580579" y="426996"/>
                    <a:pt x="614987" y="650235"/>
                    <a:pt x="575353" y="452063"/>
                  </a:cubicBezTo>
                  <a:cubicBezTo>
                    <a:pt x="571928" y="434940"/>
                    <a:pt x="570601" y="417259"/>
                    <a:pt x="565079" y="400693"/>
                  </a:cubicBezTo>
                  <a:cubicBezTo>
                    <a:pt x="554547" y="369097"/>
                    <a:pt x="519068" y="321402"/>
                    <a:pt x="503434" y="297951"/>
                  </a:cubicBezTo>
                  <a:cubicBezTo>
                    <a:pt x="492442" y="281463"/>
                    <a:pt x="479905" y="258292"/>
                    <a:pt x="462337" y="246580"/>
                  </a:cubicBezTo>
                  <a:cubicBezTo>
                    <a:pt x="430102" y="225090"/>
                    <a:pt x="416286" y="224793"/>
                    <a:pt x="380144" y="215758"/>
                  </a:cubicBezTo>
                  <a:cubicBezTo>
                    <a:pt x="373295" y="205484"/>
                    <a:pt x="368327" y="193666"/>
                    <a:pt x="359596" y="184935"/>
                  </a:cubicBezTo>
                  <a:cubicBezTo>
                    <a:pt x="299353" y="124692"/>
                    <a:pt x="269311" y="150834"/>
                    <a:pt x="164387" y="143839"/>
                  </a:cubicBezTo>
                  <a:cubicBezTo>
                    <a:pt x="93930" y="120354"/>
                    <a:pt x="181379" y="148087"/>
                    <a:pt x="82194" y="123290"/>
                  </a:cubicBezTo>
                  <a:cubicBezTo>
                    <a:pt x="71687" y="120663"/>
                    <a:pt x="61645" y="116441"/>
                    <a:pt x="51371" y="113016"/>
                  </a:cubicBezTo>
                  <a:cubicBezTo>
                    <a:pt x="3269" y="28837"/>
                    <a:pt x="16972" y="67883"/>
                    <a:pt x="0" y="0"/>
                  </a:cubicBezTo>
                </a:path>
              </a:pathLst>
            </a:custGeom>
            <a:noFill/>
            <a:ln w="28575"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0317FA9-778E-8BD9-8E39-E4EE8AEB710C}"/>
                </a:ext>
              </a:extLst>
            </p:cNvPr>
            <p:cNvSpPr/>
            <p:nvPr/>
          </p:nvSpPr>
          <p:spPr>
            <a:xfrm>
              <a:off x="1006867" y="2506894"/>
              <a:ext cx="688408" cy="1284270"/>
            </a:xfrm>
            <a:custGeom>
              <a:avLst/>
              <a:gdLst>
                <a:gd name="connsiteX0" fmla="*/ 0 w 688408"/>
                <a:gd name="connsiteY0" fmla="*/ 1284270 h 1284270"/>
                <a:gd name="connsiteX1" fmla="*/ 10275 w 688408"/>
                <a:gd name="connsiteY1" fmla="*/ 1130158 h 1284270"/>
                <a:gd name="connsiteX2" fmla="*/ 20549 w 688408"/>
                <a:gd name="connsiteY2" fmla="*/ 1099335 h 1284270"/>
                <a:gd name="connsiteX3" fmla="*/ 41097 w 688408"/>
                <a:gd name="connsiteY3" fmla="*/ 893852 h 1284270"/>
                <a:gd name="connsiteX4" fmla="*/ 61645 w 688408"/>
                <a:gd name="connsiteY4" fmla="*/ 852755 h 1284270"/>
                <a:gd name="connsiteX5" fmla="*/ 71920 w 688408"/>
                <a:gd name="connsiteY5" fmla="*/ 801385 h 1284270"/>
                <a:gd name="connsiteX6" fmla="*/ 164387 w 688408"/>
                <a:gd name="connsiteY6" fmla="*/ 626724 h 1284270"/>
                <a:gd name="connsiteX7" fmla="*/ 174661 w 688408"/>
                <a:gd name="connsiteY7" fmla="*/ 575353 h 1284270"/>
                <a:gd name="connsiteX8" fmla="*/ 256854 w 688408"/>
                <a:gd name="connsiteY8" fmla="*/ 482886 h 1284270"/>
                <a:gd name="connsiteX9" fmla="*/ 318499 w 688408"/>
                <a:gd name="connsiteY9" fmla="*/ 462337 h 1284270"/>
                <a:gd name="connsiteX10" fmla="*/ 339048 w 688408"/>
                <a:gd name="connsiteY10" fmla="*/ 421241 h 1284270"/>
                <a:gd name="connsiteX11" fmla="*/ 359596 w 688408"/>
                <a:gd name="connsiteY11" fmla="*/ 390418 h 1284270"/>
                <a:gd name="connsiteX12" fmla="*/ 369870 w 688408"/>
                <a:gd name="connsiteY12" fmla="*/ 349322 h 1284270"/>
                <a:gd name="connsiteX13" fmla="*/ 452063 w 688408"/>
                <a:gd name="connsiteY13" fmla="*/ 267128 h 1284270"/>
                <a:gd name="connsiteX14" fmla="*/ 482886 w 688408"/>
                <a:gd name="connsiteY14" fmla="*/ 236306 h 1284270"/>
                <a:gd name="connsiteX15" fmla="*/ 565079 w 688408"/>
                <a:gd name="connsiteY15" fmla="*/ 184935 h 1284270"/>
                <a:gd name="connsiteX16" fmla="*/ 606176 w 688408"/>
                <a:gd name="connsiteY16" fmla="*/ 123290 h 1284270"/>
                <a:gd name="connsiteX17" fmla="*/ 626724 w 688408"/>
                <a:gd name="connsiteY17" fmla="*/ 92468 h 1284270"/>
                <a:gd name="connsiteX18" fmla="*/ 657546 w 688408"/>
                <a:gd name="connsiteY18" fmla="*/ 41097 h 1284270"/>
                <a:gd name="connsiteX19" fmla="*/ 688369 w 688408"/>
                <a:gd name="connsiteY19" fmla="*/ 0 h 1284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88408" h="1284270">
                  <a:moveTo>
                    <a:pt x="0" y="1284270"/>
                  </a:moveTo>
                  <a:cubicBezTo>
                    <a:pt x="3425" y="1232899"/>
                    <a:pt x="4589" y="1181328"/>
                    <a:pt x="10275" y="1130158"/>
                  </a:cubicBezTo>
                  <a:cubicBezTo>
                    <a:pt x="11471" y="1119394"/>
                    <a:pt x="19353" y="1110099"/>
                    <a:pt x="20549" y="1099335"/>
                  </a:cubicBezTo>
                  <a:cubicBezTo>
                    <a:pt x="23401" y="1073670"/>
                    <a:pt x="23638" y="946231"/>
                    <a:pt x="41097" y="893852"/>
                  </a:cubicBezTo>
                  <a:cubicBezTo>
                    <a:pt x="45940" y="879322"/>
                    <a:pt x="54796" y="866454"/>
                    <a:pt x="61645" y="852755"/>
                  </a:cubicBezTo>
                  <a:cubicBezTo>
                    <a:pt x="65070" y="835632"/>
                    <a:pt x="65271" y="817532"/>
                    <a:pt x="71920" y="801385"/>
                  </a:cubicBezTo>
                  <a:cubicBezTo>
                    <a:pt x="102801" y="726389"/>
                    <a:pt x="127176" y="688742"/>
                    <a:pt x="164387" y="626724"/>
                  </a:cubicBezTo>
                  <a:cubicBezTo>
                    <a:pt x="167812" y="609600"/>
                    <a:pt x="167569" y="591311"/>
                    <a:pt x="174661" y="575353"/>
                  </a:cubicBezTo>
                  <a:cubicBezTo>
                    <a:pt x="184133" y="554040"/>
                    <a:pt x="244119" y="490990"/>
                    <a:pt x="256854" y="482886"/>
                  </a:cubicBezTo>
                  <a:cubicBezTo>
                    <a:pt x="275128" y="471257"/>
                    <a:pt x="318499" y="462337"/>
                    <a:pt x="318499" y="462337"/>
                  </a:cubicBezTo>
                  <a:cubicBezTo>
                    <a:pt x="325349" y="448638"/>
                    <a:pt x="331449" y="434539"/>
                    <a:pt x="339048" y="421241"/>
                  </a:cubicBezTo>
                  <a:cubicBezTo>
                    <a:pt x="345174" y="410520"/>
                    <a:pt x="354732" y="401768"/>
                    <a:pt x="359596" y="390418"/>
                  </a:cubicBezTo>
                  <a:cubicBezTo>
                    <a:pt x="365158" y="377439"/>
                    <a:pt x="361398" y="360618"/>
                    <a:pt x="369870" y="349322"/>
                  </a:cubicBezTo>
                  <a:cubicBezTo>
                    <a:pt x="393118" y="318325"/>
                    <a:pt x="424665" y="294526"/>
                    <a:pt x="452063" y="267128"/>
                  </a:cubicBezTo>
                  <a:cubicBezTo>
                    <a:pt x="462337" y="256854"/>
                    <a:pt x="470427" y="243781"/>
                    <a:pt x="482886" y="236306"/>
                  </a:cubicBezTo>
                  <a:cubicBezTo>
                    <a:pt x="544845" y="199131"/>
                    <a:pt x="517642" y="216561"/>
                    <a:pt x="565079" y="184935"/>
                  </a:cubicBezTo>
                  <a:lnTo>
                    <a:pt x="606176" y="123290"/>
                  </a:lnTo>
                  <a:cubicBezTo>
                    <a:pt x="613025" y="113016"/>
                    <a:pt x="620371" y="103056"/>
                    <a:pt x="626724" y="92468"/>
                  </a:cubicBezTo>
                  <a:cubicBezTo>
                    <a:pt x="636998" y="75344"/>
                    <a:pt x="645564" y="57072"/>
                    <a:pt x="657546" y="41097"/>
                  </a:cubicBezTo>
                  <a:cubicBezTo>
                    <a:pt x="690791" y="-3229"/>
                    <a:pt x="688369" y="27417"/>
                    <a:pt x="688369" y="0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9B510529-0E81-2DDE-2826-D8FB3B4E8E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80955" y="1052934"/>
              <a:ext cx="1265538" cy="12405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9902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590A9-54D2-02CA-00D9-2C9E6BFC407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ryrXAGY1dmE">
            <a:extLst>
              <a:ext uri="{FF2B5EF4-FFF2-40B4-BE49-F238E27FC236}">
                <a16:creationId xmlns:a16="http://schemas.microsoft.com/office/drawing/2014/main" id="{2C6E9073-C603-8BC2-F474-98A93A59410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23888" y="981075"/>
            <a:ext cx="9840603" cy="553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0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7C949613-3EDA-4968-B060-E77BBCB212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644" y="1252962"/>
            <a:ext cx="7678732" cy="3985788"/>
          </a:xfrm>
          <a:prstGeom prst="rect">
            <a:avLst/>
          </a:prstGeom>
        </p:spPr>
      </p:pic>
      <p:sp>
        <p:nvSpPr>
          <p:cNvPr id="10" name="Oval 8">
            <a:extLst>
              <a:ext uri="{FF2B5EF4-FFF2-40B4-BE49-F238E27FC236}">
                <a16:creationId xmlns:a16="http://schemas.microsoft.com/office/drawing/2014/main" id="{8DC1FCB4-5DF8-4B69-96EE-219397F949F1}"/>
              </a:ext>
            </a:extLst>
          </p:cNvPr>
          <p:cNvSpPr/>
          <p:nvPr/>
        </p:nvSpPr>
        <p:spPr>
          <a:xfrm>
            <a:off x="3668873" y="2658942"/>
            <a:ext cx="454231" cy="454231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7">
            <a:extLst>
              <a:ext uri="{FF2B5EF4-FFF2-40B4-BE49-F238E27FC236}">
                <a16:creationId xmlns:a16="http://schemas.microsoft.com/office/drawing/2014/main" id="{017CF6D9-5548-4AF2-947A-3DFD84C4DDA0}"/>
              </a:ext>
            </a:extLst>
          </p:cNvPr>
          <p:cNvCxnSpPr>
            <a:cxnSpLocks/>
          </p:cNvCxnSpPr>
          <p:nvPr/>
        </p:nvCxnSpPr>
        <p:spPr>
          <a:xfrm flipV="1">
            <a:off x="2966720" y="2926080"/>
            <a:ext cx="833120" cy="18709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BAEA7C6-E3AC-AF77-5447-AFE53F3EE2F5}"/>
              </a:ext>
            </a:extLst>
          </p:cNvPr>
          <p:cNvSpPr txBox="1"/>
          <p:nvPr/>
        </p:nvSpPr>
        <p:spPr>
          <a:xfrm>
            <a:off x="1814966" y="2913118"/>
            <a:ext cx="11940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b="1" dirty="0">
                <a:solidFill>
                  <a:schemeClr val="bg1"/>
                </a:solidFill>
              </a:rPr>
              <a:t>FØROYAR</a:t>
            </a:r>
            <a:endParaRPr lang="en-GB" sz="2000" b="1" dirty="0">
              <a:solidFill>
                <a:schemeClr val="bg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A94F694-4940-4F42-2B15-E2877C6C5381}"/>
              </a:ext>
            </a:extLst>
          </p:cNvPr>
          <p:cNvGrpSpPr/>
          <p:nvPr/>
        </p:nvGrpSpPr>
        <p:grpSpPr>
          <a:xfrm>
            <a:off x="8410823" y="1216658"/>
            <a:ext cx="2750805" cy="4022092"/>
            <a:chOff x="8410823" y="1216658"/>
            <a:chExt cx="2750805" cy="4022092"/>
          </a:xfrm>
        </p:grpSpPr>
        <p:pic>
          <p:nvPicPr>
            <p:cNvPr id="4" name="Billede 3" descr="Et billede, der indeholder tekst, kort&#10;&#10;Automatisk genereret beskrivelse">
              <a:extLst>
                <a:ext uri="{FF2B5EF4-FFF2-40B4-BE49-F238E27FC236}">
                  <a16:creationId xmlns:a16="http://schemas.microsoft.com/office/drawing/2014/main" id="{02B4C0CF-F757-49EF-A409-0E2FC95DC3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10823" y="1285875"/>
              <a:ext cx="2750805" cy="3952875"/>
            </a:xfrm>
            <a:prstGeom prst="rect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</p:pic>
        <p:cxnSp>
          <p:nvCxnSpPr>
            <p:cNvPr id="9" name="Straight Arrow Connector 5">
              <a:extLst>
                <a:ext uri="{FF2B5EF4-FFF2-40B4-BE49-F238E27FC236}">
                  <a16:creationId xmlns:a16="http://schemas.microsoft.com/office/drawing/2014/main" id="{F44B1E9B-2AC0-4FE6-83CD-A7AAFC58278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25352" y="4066811"/>
              <a:ext cx="94897" cy="53535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3D5D5D3-2F8B-479A-9535-F658BDC4FDB1}"/>
                </a:ext>
              </a:extLst>
            </p:cNvPr>
            <p:cNvSpPr/>
            <p:nvPr/>
          </p:nvSpPr>
          <p:spPr>
            <a:xfrm rot="21338632">
              <a:off x="8858790" y="1216658"/>
              <a:ext cx="1854870" cy="389394"/>
            </a:xfrm>
            <a:prstGeom prst="rect">
              <a:avLst/>
            </a:prstGeom>
            <a:solidFill>
              <a:srgbClr val="0070C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o-FO" sz="1400" b="1" dirty="0">
                  <a:solidFill>
                    <a:schemeClr val="bg1"/>
                  </a:solidFill>
                </a:rPr>
                <a:t>68 milliónir ár síðani</a:t>
              </a:r>
              <a:endParaRPr lang="en-GB" sz="1400" dirty="0"/>
            </a:p>
          </p:txBody>
        </p:sp>
        <p:cxnSp>
          <p:nvCxnSpPr>
            <p:cNvPr id="17" name="Straight Arrow Connector 5">
              <a:extLst>
                <a:ext uri="{FF2B5EF4-FFF2-40B4-BE49-F238E27FC236}">
                  <a16:creationId xmlns:a16="http://schemas.microsoft.com/office/drawing/2014/main" id="{AE71E690-A8EA-4F86-9112-03026148F7CD}"/>
                </a:ext>
              </a:extLst>
            </p:cNvPr>
            <p:cNvCxnSpPr>
              <a:cxnSpLocks/>
            </p:cNvCxnSpPr>
            <p:nvPr/>
          </p:nvCxnSpPr>
          <p:spPr>
            <a:xfrm>
              <a:off x="9024386" y="3056023"/>
              <a:ext cx="0" cy="63594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0FAC395-FF3E-C152-4837-D8DB4B6410D2}"/>
                </a:ext>
              </a:extLst>
            </p:cNvPr>
            <p:cNvSpPr txBox="1"/>
            <p:nvPr/>
          </p:nvSpPr>
          <p:spPr>
            <a:xfrm>
              <a:off x="10670788" y="3782902"/>
              <a:ext cx="43152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a-DK" sz="800" b="1" dirty="0"/>
                <a:t>Norra</a:t>
              </a:r>
              <a:endParaRPr lang="en-GB" sz="800" b="1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0C4DC70-8C9B-F330-A4DC-CAEB717FE1F5}"/>
              </a:ext>
            </a:extLst>
          </p:cNvPr>
          <p:cNvGrpSpPr/>
          <p:nvPr/>
        </p:nvGrpSpPr>
        <p:grpSpPr>
          <a:xfrm>
            <a:off x="10377034" y="2385816"/>
            <a:ext cx="2106917" cy="4263345"/>
            <a:chOff x="11005167" y="2372417"/>
            <a:chExt cx="1437668" cy="2909120"/>
          </a:xfrm>
        </p:grpSpPr>
        <p:grpSp>
          <p:nvGrpSpPr>
            <p:cNvPr id="16" name="Gruppe 15">
              <a:extLst>
                <a:ext uri="{FF2B5EF4-FFF2-40B4-BE49-F238E27FC236}">
                  <a16:creationId xmlns:a16="http://schemas.microsoft.com/office/drawing/2014/main" id="{20947F6E-2090-4195-A0A6-0D11AE4A1A21}"/>
                </a:ext>
              </a:extLst>
            </p:cNvPr>
            <p:cNvGrpSpPr/>
            <p:nvPr/>
          </p:nvGrpSpPr>
          <p:grpSpPr>
            <a:xfrm>
              <a:off x="11005167" y="2372417"/>
              <a:ext cx="1437668" cy="2909120"/>
              <a:chOff x="11005167" y="2372417"/>
              <a:chExt cx="1437668" cy="2909120"/>
            </a:xfrm>
          </p:grpSpPr>
          <p:pic>
            <p:nvPicPr>
              <p:cNvPr id="6" name="Picture 1">
                <a:extLst>
                  <a:ext uri="{FF2B5EF4-FFF2-40B4-BE49-F238E27FC236}">
                    <a16:creationId xmlns:a16="http://schemas.microsoft.com/office/drawing/2014/main" id="{33CB44CA-85BF-4102-AAD9-4E6B6133E9A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7290" r="5181"/>
              <a:stretch/>
            </p:blipFill>
            <p:spPr>
              <a:xfrm flipH="1">
                <a:off x="11029644" y="3825714"/>
                <a:ext cx="694357" cy="1455823"/>
              </a:xfrm>
              <a:prstGeom prst="rect">
                <a:avLst/>
              </a:prstGeom>
            </p:spPr>
          </p:pic>
          <p:pic>
            <p:nvPicPr>
              <p:cNvPr id="7" name="Graphic 37" descr="Thought bubble">
                <a:extLst>
                  <a:ext uri="{FF2B5EF4-FFF2-40B4-BE49-F238E27FC236}">
                    <a16:creationId xmlns:a16="http://schemas.microsoft.com/office/drawing/2014/main" id="{5654738A-E326-4232-8BAD-8CB0565AD6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 rot="20255850">
                <a:off x="11005167" y="2372417"/>
                <a:ext cx="1437668" cy="1437668"/>
              </a:xfrm>
              <a:prstGeom prst="rect">
                <a:avLst/>
              </a:prstGeom>
            </p:spPr>
          </p:pic>
        </p:grpSp>
        <p:sp>
          <p:nvSpPr>
            <p:cNvPr id="8" name="TextBox 34">
              <a:extLst>
                <a:ext uri="{FF2B5EF4-FFF2-40B4-BE49-F238E27FC236}">
                  <a16:creationId xmlns:a16="http://schemas.microsoft.com/office/drawing/2014/main" id="{5277E4C2-2354-4FF0-A4E8-73A25CBDA3B1}"/>
                </a:ext>
              </a:extLst>
            </p:cNvPr>
            <p:cNvSpPr txBox="1"/>
            <p:nvPr/>
          </p:nvSpPr>
          <p:spPr>
            <a:xfrm>
              <a:off x="11201917" y="2737294"/>
              <a:ext cx="940191" cy="5670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600" b="1" dirty="0">
                  <a:solidFill>
                    <a:schemeClr val="bg1"/>
                  </a:solidFill>
                  <a:latin typeface="Ink Free" panose="03080402000500000000" pitchFamily="66" charset="0"/>
                </a:rPr>
                <a:t>Hmm, eg finni ikki Ísland?</a:t>
              </a:r>
            </a:p>
            <a:p>
              <a:pPr algn="ctr"/>
              <a:r>
                <a:rPr lang="nb-NO" sz="1600" b="1" dirty="0">
                  <a:solidFill>
                    <a:schemeClr val="bg1"/>
                  </a:solidFill>
                  <a:latin typeface="Ink Free" panose="03080402000500000000" pitchFamily="66" charset="0"/>
                </a:rPr>
                <a:t>Hví?</a:t>
              </a:r>
            </a:p>
          </p:txBody>
        </p:sp>
      </p:grpSp>
      <p:sp>
        <p:nvSpPr>
          <p:cNvPr id="2" name="Title 3">
            <a:extLst>
              <a:ext uri="{FF2B5EF4-FFF2-40B4-BE49-F238E27FC236}">
                <a16:creationId xmlns:a16="http://schemas.microsoft.com/office/drawing/2014/main" id="{391B5234-7EC7-D44C-3FAC-2B495A910FA1}"/>
              </a:ext>
            </a:extLst>
          </p:cNvPr>
          <p:cNvSpPr txBox="1">
            <a:spLocks/>
          </p:cNvSpPr>
          <p:nvPr/>
        </p:nvSpPr>
        <p:spPr>
          <a:xfrm>
            <a:off x="512975" y="576983"/>
            <a:ext cx="10515600" cy="5254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/>
              <a:t>Heimskortið</a:t>
            </a:r>
            <a:r>
              <a:rPr lang="en-US" sz="3600" b="1" dirty="0"/>
              <a:t> í </a:t>
            </a:r>
            <a:r>
              <a:rPr lang="en-US" sz="3600" b="1" dirty="0" err="1"/>
              <a:t>dag</a:t>
            </a:r>
            <a:endParaRPr lang="en-US" sz="3600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85AA19-2317-2D2E-FF64-BC1BE71CF4F7}"/>
              </a:ext>
            </a:extLst>
          </p:cNvPr>
          <p:cNvSpPr txBox="1"/>
          <p:nvPr/>
        </p:nvSpPr>
        <p:spPr>
          <a:xfrm>
            <a:off x="0" y="5740139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200" b="1" dirty="0" err="1"/>
              <a:t>Síggja</a:t>
            </a:r>
            <a:r>
              <a:rPr lang="da-DK" sz="3200" b="1" dirty="0"/>
              <a:t> tit </a:t>
            </a:r>
            <a:r>
              <a:rPr lang="da-DK" sz="3200" b="1" dirty="0" err="1"/>
              <a:t>nakran</a:t>
            </a:r>
            <a:r>
              <a:rPr lang="da-DK" sz="3200" b="1" dirty="0"/>
              <a:t> </a:t>
            </a:r>
            <a:r>
              <a:rPr lang="da-DK" sz="3200" b="1" dirty="0" err="1"/>
              <a:t>mun</a:t>
            </a:r>
            <a:r>
              <a:rPr lang="da-DK" sz="3200" b="1" dirty="0"/>
              <a:t>?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1281164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id="{0F230580-9021-4A8E-B92B-22C5F4B8853D}"/>
              </a:ext>
            </a:extLst>
          </p:cNvPr>
          <p:cNvSpPr txBox="1">
            <a:spLocks/>
          </p:cNvSpPr>
          <p:nvPr/>
        </p:nvSpPr>
        <p:spPr>
          <a:xfrm>
            <a:off x="503020" y="897606"/>
            <a:ext cx="8776781" cy="3754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CC61990-DDBC-D8AE-C135-A68C8195B640}"/>
              </a:ext>
            </a:extLst>
          </p:cNvPr>
          <p:cNvGrpSpPr/>
          <p:nvPr/>
        </p:nvGrpSpPr>
        <p:grpSpPr>
          <a:xfrm>
            <a:off x="423492" y="1213841"/>
            <a:ext cx="3703413" cy="5298299"/>
            <a:chOff x="648917" y="1449013"/>
            <a:chExt cx="2801102" cy="4007405"/>
          </a:xfrm>
        </p:grpSpPr>
        <p:pic>
          <p:nvPicPr>
            <p:cNvPr id="5" name="Billede 4" descr="Et billede, der indeholder tekst, kort&#10;&#10;Automatisk genereret beskrivelse">
              <a:extLst>
                <a:ext uri="{FF2B5EF4-FFF2-40B4-BE49-F238E27FC236}">
                  <a16:creationId xmlns:a16="http://schemas.microsoft.com/office/drawing/2014/main" id="{1D8C1C7B-324D-4E91-8626-92DFE9C6A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8917" y="1610506"/>
              <a:ext cx="2676369" cy="3845912"/>
            </a:xfrm>
            <a:prstGeom prst="rect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</p:pic>
        <p:pic>
          <p:nvPicPr>
            <p:cNvPr id="14" name="Billede 13" descr="Et billede, der indeholder tekst, kort&#10;&#10;Automatisk genereret beskrivelse">
              <a:extLst>
                <a:ext uri="{FF2B5EF4-FFF2-40B4-BE49-F238E27FC236}">
                  <a16:creationId xmlns:a16="http://schemas.microsoft.com/office/drawing/2014/main" id="{829A95F9-EA35-4667-89A4-D645F31506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36519" y="1449013"/>
              <a:ext cx="2113500" cy="1499344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cxnSp>
          <p:nvCxnSpPr>
            <p:cNvPr id="18" name="Lige pilforbindelse 17">
              <a:extLst>
                <a:ext uri="{FF2B5EF4-FFF2-40B4-BE49-F238E27FC236}">
                  <a16:creationId xmlns:a16="http://schemas.microsoft.com/office/drawing/2014/main" id="{F0390C6B-5DFD-4694-83F0-567152DF0A5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39378" y="2637450"/>
              <a:ext cx="748587" cy="13193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Grafik 19" descr="Cabriolet">
              <a:extLst>
                <a:ext uri="{FF2B5EF4-FFF2-40B4-BE49-F238E27FC236}">
                  <a16:creationId xmlns:a16="http://schemas.microsoft.com/office/drawing/2014/main" id="{5A32A201-1C89-4761-BE9B-13A30669F17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7967672" flipH="1">
              <a:off x="1435017" y="3043613"/>
              <a:ext cx="481537" cy="390815"/>
            </a:xfrm>
            <a:prstGeom prst="rect">
              <a:avLst/>
            </a:prstGeom>
          </p:spPr>
        </p:pic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45E422DC-59E4-441B-9959-8B301965CC89}"/>
                </a:ext>
              </a:extLst>
            </p:cNvPr>
            <p:cNvGrpSpPr/>
            <p:nvPr/>
          </p:nvGrpSpPr>
          <p:grpSpPr>
            <a:xfrm>
              <a:off x="1209999" y="3924279"/>
              <a:ext cx="1296670" cy="269110"/>
              <a:chOff x="1348966" y="4227968"/>
              <a:chExt cx="1529852" cy="317504"/>
            </a:xfrm>
          </p:grpSpPr>
          <p:cxnSp>
            <p:nvCxnSpPr>
              <p:cNvPr id="16" name="Lige forbindelse 15">
                <a:extLst>
                  <a:ext uri="{FF2B5EF4-FFF2-40B4-BE49-F238E27FC236}">
                    <a16:creationId xmlns:a16="http://schemas.microsoft.com/office/drawing/2014/main" id="{532EE450-42E3-45D0-A946-64FF5E6F3DC7}"/>
                  </a:ext>
                </a:extLst>
              </p:cNvPr>
              <p:cNvCxnSpPr/>
              <p:nvPr/>
            </p:nvCxnSpPr>
            <p:spPr>
              <a:xfrm flipH="1" flipV="1">
                <a:off x="1348966" y="4354717"/>
                <a:ext cx="99588" cy="117695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5" name="Gruppe 24">
                <a:extLst>
                  <a:ext uri="{FF2B5EF4-FFF2-40B4-BE49-F238E27FC236}">
                    <a16:creationId xmlns:a16="http://schemas.microsoft.com/office/drawing/2014/main" id="{775E1BF7-AECB-462A-BCBC-EC79B787BF03}"/>
                  </a:ext>
                </a:extLst>
              </p:cNvPr>
              <p:cNvGrpSpPr/>
              <p:nvPr/>
            </p:nvGrpSpPr>
            <p:grpSpPr>
              <a:xfrm>
                <a:off x="1480552" y="4227968"/>
                <a:ext cx="1398266" cy="317504"/>
                <a:chOff x="1480552" y="4227968"/>
                <a:chExt cx="1398266" cy="317504"/>
              </a:xfrm>
            </p:grpSpPr>
            <p:cxnSp>
              <p:nvCxnSpPr>
                <p:cNvPr id="22" name="Lige pilforbindelse 21">
                  <a:extLst>
                    <a:ext uri="{FF2B5EF4-FFF2-40B4-BE49-F238E27FC236}">
                      <a16:creationId xmlns:a16="http://schemas.microsoft.com/office/drawing/2014/main" id="{5E001DD1-3B8B-4384-891D-D5E8B4BF465A}"/>
                    </a:ext>
                  </a:extLst>
                </p:cNvPr>
                <p:cNvCxnSpPr/>
                <p:nvPr/>
              </p:nvCxnSpPr>
              <p:spPr>
                <a:xfrm flipH="1">
                  <a:off x="1480552" y="4354717"/>
                  <a:ext cx="583638" cy="9053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ktangel 23">
                  <a:extLst>
                    <a:ext uri="{FF2B5EF4-FFF2-40B4-BE49-F238E27FC236}">
                      <a16:creationId xmlns:a16="http://schemas.microsoft.com/office/drawing/2014/main" id="{2EF3DD6B-E748-4C75-9AEA-30B26961170F}"/>
                    </a:ext>
                  </a:extLst>
                </p:cNvPr>
                <p:cNvSpPr/>
                <p:nvPr/>
              </p:nvSpPr>
              <p:spPr>
                <a:xfrm>
                  <a:off x="2055137" y="4227968"/>
                  <a:ext cx="823681" cy="31750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o-FO" b="1" i="1" dirty="0">
                      <a:solidFill>
                        <a:schemeClr val="tx1"/>
                      </a:solidFill>
                    </a:rPr>
                    <a:t>100 km</a:t>
                  </a:r>
                </a:p>
              </p:txBody>
            </p:sp>
          </p:grp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790A9F3-CCC7-C6E4-EAD6-067C584B8018}"/>
              </a:ext>
            </a:extLst>
          </p:cNvPr>
          <p:cNvGrpSpPr/>
          <p:nvPr/>
        </p:nvGrpSpPr>
        <p:grpSpPr>
          <a:xfrm>
            <a:off x="7740059" y="1166881"/>
            <a:ext cx="3118297" cy="5341750"/>
            <a:chOff x="9605222" y="1385781"/>
            <a:chExt cx="2351467" cy="4028144"/>
          </a:xfrm>
        </p:grpSpPr>
        <p:pic>
          <p:nvPicPr>
            <p:cNvPr id="7" name="Billede 6" descr="Et billede, der indeholder tekst, kort&#10;&#10;Automatisk genereret beskrivelse">
              <a:extLst>
                <a:ext uri="{FF2B5EF4-FFF2-40B4-BE49-F238E27FC236}">
                  <a16:creationId xmlns:a16="http://schemas.microsoft.com/office/drawing/2014/main" id="{663B7331-C4AD-420C-BEB0-DC8989FF02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05222" y="1575781"/>
              <a:ext cx="2351467" cy="3838144"/>
            </a:xfrm>
            <a:prstGeom prst="rect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</p:pic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1CDF1884-4BD8-4FCC-B01B-A8F6C0EF9527}"/>
                </a:ext>
              </a:extLst>
            </p:cNvPr>
            <p:cNvGrpSpPr/>
            <p:nvPr/>
          </p:nvGrpSpPr>
          <p:grpSpPr>
            <a:xfrm>
              <a:off x="10274747" y="1385781"/>
              <a:ext cx="1681942" cy="840252"/>
              <a:chOff x="1324828" y="4060479"/>
              <a:chExt cx="1984407" cy="991355"/>
            </a:xfrm>
          </p:grpSpPr>
          <p:cxnSp>
            <p:nvCxnSpPr>
              <p:cNvPr id="27" name="Lige pilforbindelse 26">
                <a:extLst>
                  <a:ext uri="{FF2B5EF4-FFF2-40B4-BE49-F238E27FC236}">
                    <a16:creationId xmlns:a16="http://schemas.microsoft.com/office/drawing/2014/main" id="{578EB093-F03E-410C-B99F-1B360CDD77C0}"/>
                  </a:ext>
                </a:extLst>
              </p:cNvPr>
              <p:cNvCxnSpPr>
                <a:cxnSpLocks/>
                <a:stCxn id="28" idx="1"/>
              </p:cNvCxnSpPr>
              <p:nvPr/>
            </p:nvCxnSpPr>
            <p:spPr>
              <a:xfrm flipH="1">
                <a:off x="1324828" y="4250077"/>
                <a:ext cx="893269" cy="801757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E707C5C6-229A-45C2-B928-294C37B95300}"/>
                  </a:ext>
                </a:extLst>
              </p:cNvPr>
              <p:cNvSpPr/>
              <p:nvPr/>
            </p:nvSpPr>
            <p:spPr>
              <a:xfrm>
                <a:off x="2218097" y="4060479"/>
                <a:ext cx="1091138" cy="37919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o-FO" b="1" i="1" dirty="0">
                    <a:solidFill>
                      <a:schemeClr val="tx1"/>
                    </a:solidFill>
                  </a:rPr>
                  <a:t>1500 km</a:t>
                </a:r>
              </a:p>
            </p:txBody>
          </p:sp>
        </p:grpSp>
        <p:cxnSp>
          <p:nvCxnSpPr>
            <p:cNvPr id="32" name="Lige forbindelse 31">
              <a:extLst>
                <a:ext uri="{FF2B5EF4-FFF2-40B4-BE49-F238E27FC236}">
                  <a16:creationId xmlns:a16="http://schemas.microsoft.com/office/drawing/2014/main" id="{DC6D17DD-D4F1-4BC3-99C5-AB997B8B62F0}"/>
                </a:ext>
              </a:extLst>
            </p:cNvPr>
            <p:cNvCxnSpPr>
              <a:cxnSpLocks/>
            </p:cNvCxnSpPr>
            <p:nvPr/>
          </p:nvCxnSpPr>
          <p:spPr>
            <a:xfrm>
              <a:off x="9859757" y="1887584"/>
              <a:ext cx="999867" cy="94872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2" descr="\\lnet-srv-data5\JFredirect\ln69077\Documents\jarðfeingi-ymiskt\gplates\animation_300.gif">
            <a:extLst>
              <a:ext uri="{FF2B5EF4-FFF2-40B4-BE49-F238E27FC236}">
                <a16:creationId xmlns:a16="http://schemas.microsoft.com/office/drawing/2014/main" id="{E946B977-315B-49D1-BF50-063AD83B69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7137" y="1423845"/>
            <a:ext cx="3248846" cy="5084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C4EB696-D90B-AA7B-BDD3-9FDE5244525E}"/>
              </a:ext>
            </a:extLst>
          </p:cNvPr>
          <p:cNvSpPr txBox="1">
            <a:spLocks/>
          </p:cNvSpPr>
          <p:nvPr/>
        </p:nvSpPr>
        <p:spPr>
          <a:xfrm>
            <a:off x="512975" y="576983"/>
            <a:ext cx="10515600" cy="5254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/>
              <a:t>Føroyar</a:t>
            </a:r>
            <a:r>
              <a:rPr lang="en-US" sz="3600" b="1" dirty="0"/>
              <a:t> </a:t>
            </a:r>
            <a:r>
              <a:rPr lang="en-US" sz="3600" b="1" dirty="0" err="1"/>
              <a:t>tá</a:t>
            </a:r>
            <a:r>
              <a:rPr lang="en-US" sz="3600" b="1" dirty="0"/>
              <a:t> </a:t>
            </a:r>
            <a:r>
              <a:rPr lang="en-US" sz="3600" b="1" dirty="0" err="1"/>
              <a:t>og</a:t>
            </a:r>
            <a:r>
              <a:rPr lang="en-US" sz="3600" b="1" dirty="0"/>
              <a:t> </a:t>
            </a:r>
            <a:r>
              <a:rPr lang="en-US" sz="3600" b="1" dirty="0" err="1"/>
              <a:t>nú</a:t>
            </a:r>
            <a:endParaRPr lang="en-US" sz="3600" i="1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71D66EB-6B93-2E89-A393-A0B282F94A9F}"/>
              </a:ext>
            </a:extLst>
          </p:cNvPr>
          <p:cNvGrpSpPr/>
          <p:nvPr/>
        </p:nvGrpSpPr>
        <p:grpSpPr>
          <a:xfrm>
            <a:off x="9508428" y="3464863"/>
            <a:ext cx="3118296" cy="3154682"/>
            <a:chOff x="9508428" y="3464863"/>
            <a:chExt cx="3118296" cy="315468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7458F49-E0D0-EE60-BC96-11753EF761EA}"/>
                </a:ext>
              </a:extLst>
            </p:cNvPr>
            <p:cNvSpPr/>
            <p:nvPr/>
          </p:nvSpPr>
          <p:spPr>
            <a:xfrm>
              <a:off x="10480622" y="3464863"/>
              <a:ext cx="1226418" cy="1199493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D16C612-6C1E-9A9F-F670-A91E1DEC173A}"/>
                </a:ext>
              </a:extLst>
            </p:cNvPr>
            <p:cNvSpPr txBox="1"/>
            <p:nvPr/>
          </p:nvSpPr>
          <p:spPr>
            <a:xfrm>
              <a:off x="9508428" y="3646972"/>
              <a:ext cx="31182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a-DK" sz="3200" b="1" dirty="0"/>
                <a:t>2 cm</a:t>
              </a:r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7C58357B-40F2-BF67-110D-D4C735DF9CA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932356" y="4400965"/>
              <a:ext cx="1057866" cy="221858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E28D44D-A8A7-6102-6DC1-7832EE16447A}"/>
                </a:ext>
              </a:extLst>
            </p:cNvPr>
            <p:cNvSpPr txBox="1"/>
            <p:nvPr/>
          </p:nvSpPr>
          <p:spPr>
            <a:xfrm>
              <a:off x="10578578" y="3994587"/>
              <a:ext cx="112846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2000" b="1" dirty="0" err="1"/>
                <a:t>um</a:t>
              </a:r>
              <a:r>
                <a:rPr lang="da-DK" sz="2000" b="1" dirty="0"/>
                <a:t> </a:t>
              </a:r>
              <a:r>
                <a:rPr lang="da-DK" sz="2000" b="1" dirty="0" err="1"/>
                <a:t>árið</a:t>
              </a:r>
              <a:endParaRPr lang="en-GB" sz="2000" b="1" dirty="0"/>
            </a:p>
            <a:p>
              <a:endParaRPr lang="en-GB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8522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88F3CD-1084-2FDD-77D5-13DC339DC580}"/>
              </a:ext>
            </a:extLst>
          </p:cNvPr>
          <p:cNvSpPr txBox="1"/>
          <p:nvPr/>
        </p:nvSpPr>
        <p:spPr>
          <a:xfrm>
            <a:off x="2100105" y="2009670"/>
            <a:ext cx="774727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5400" b="1" dirty="0" err="1"/>
              <a:t>Um</a:t>
            </a:r>
            <a:r>
              <a:rPr lang="da-DK" sz="5400" b="1" dirty="0"/>
              <a:t> </a:t>
            </a:r>
            <a:r>
              <a:rPr lang="da-DK" sz="5400" b="1" dirty="0" err="1"/>
              <a:t>tú</a:t>
            </a:r>
            <a:r>
              <a:rPr lang="da-DK" sz="5400" b="1" dirty="0"/>
              <a:t> </a:t>
            </a:r>
            <a:r>
              <a:rPr lang="da-DK" sz="5400" b="1" dirty="0" err="1"/>
              <a:t>blívur</a:t>
            </a:r>
            <a:r>
              <a:rPr lang="da-DK" sz="5400" b="1" dirty="0"/>
              <a:t> 100 </a:t>
            </a:r>
            <a:r>
              <a:rPr lang="da-DK" sz="5400" b="1" dirty="0" err="1"/>
              <a:t>ár</a:t>
            </a:r>
            <a:r>
              <a:rPr lang="da-DK" sz="5400" b="1" dirty="0"/>
              <a:t>, </a:t>
            </a:r>
            <a:r>
              <a:rPr lang="da-DK" sz="5400" b="1" dirty="0" err="1"/>
              <a:t>hvussu</a:t>
            </a:r>
            <a:r>
              <a:rPr lang="da-DK" sz="5400" b="1" dirty="0"/>
              <a:t> langt </a:t>
            </a:r>
            <a:r>
              <a:rPr lang="da-DK" sz="5400" b="1" dirty="0" err="1"/>
              <a:t>hava</a:t>
            </a:r>
            <a:r>
              <a:rPr lang="da-DK" sz="5400" b="1" dirty="0"/>
              <a:t> </a:t>
            </a:r>
            <a:r>
              <a:rPr lang="da-DK" sz="5400" b="1" dirty="0" err="1"/>
              <a:t>Føroyar</a:t>
            </a:r>
            <a:r>
              <a:rPr lang="da-DK" sz="5400" b="1" dirty="0"/>
              <a:t> so </a:t>
            </a:r>
            <a:r>
              <a:rPr lang="da-DK" sz="5400" b="1" dirty="0" err="1"/>
              <a:t>flutt</a:t>
            </a:r>
            <a:r>
              <a:rPr lang="da-DK" sz="5400" b="1" dirty="0"/>
              <a:t> </a:t>
            </a:r>
            <a:r>
              <a:rPr lang="da-DK" sz="5400" b="1" dirty="0" err="1"/>
              <a:t>seg</a:t>
            </a:r>
            <a:r>
              <a:rPr lang="da-DK" sz="5400" b="1" dirty="0"/>
              <a:t> </a:t>
            </a:r>
            <a:r>
              <a:rPr lang="da-DK" sz="5400" b="1" dirty="0" err="1"/>
              <a:t>frá</a:t>
            </a:r>
            <a:r>
              <a:rPr lang="da-DK" sz="5400" b="1" dirty="0"/>
              <a:t> </a:t>
            </a:r>
            <a:r>
              <a:rPr lang="da-DK" sz="5400" b="1" dirty="0" err="1"/>
              <a:t>Grønlandi</a:t>
            </a:r>
            <a:r>
              <a:rPr lang="da-DK" sz="5400" b="1" dirty="0"/>
              <a:t>?</a:t>
            </a:r>
            <a:endParaRPr lang="en-GB" sz="5400" b="1" dirty="0"/>
          </a:p>
        </p:txBody>
      </p:sp>
      <p:grpSp>
        <p:nvGrpSpPr>
          <p:cNvPr id="7" name="Gruppe 15">
            <a:extLst>
              <a:ext uri="{FF2B5EF4-FFF2-40B4-BE49-F238E27FC236}">
                <a16:creationId xmlns:a16="http://schemas.microsoft.com/office/drawing/2014/main" id="{8C7D0ED4-EE23-9993-B83B-6411BA244D14}"/>
              </a:ext>
            </a:extLst>
          </p:cNvPr>
          <p:cNvGrpSpPr/>
          <p:nvPr/>
        </p:nvGrpSpPr>
        <p:grpSpPr>
          <a:xfrm>
            <a:off x="9976342" y="2009670"/>
            <a:ext cx="2106917" cy="4263345"/>
            <a:chOff x="11005167" y="2372417"/>
            <a:chExt cx="1437668" cy="2909120"/>
          </a:xfrm>
        </p:grpSpPr>
        <p:pic>
          <p:nvPicPr>
            <p:cNvPr id="9" name="Picture 1">
              <a:extLst>
                <a:ext uri="{FF2B5EF4-FFF2-40B4-BE49-F238E27FC236}">
                  <a16:creationId xmlns:a16="http://schemas.microsoft.com/office/drawing/2014/main" id="{75A3847A-99C4-7144-EECC-44CFCEAD1B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7290" r="5181"/>
            <a:stretch/>
          </p:blipFill>
          <p:spPr>
            <a:xfrm flipH="1">
              <a:off x="11029644" y="3825714"/>
              <a:ext cx="694357" cy="1455823"/>
            </a:xfrm>
            <a:prstGeom prst="rect">
              <a:avLst/>
            </a:prstGeom>
          </p:spPr>
        </p:pic>
        <p:pic>
          <p:nvPicPr>
            <p:cNvPr id="10" name="Graphic 37" descr="Thought bubble">
              <a:extLst>
                <a:ext uri="{FF2B5EF4-FFF2-40B4-BE49-F238E27FC236}">
                  <a16:creationId xmlns:a16="http://schemas.microsoft.com/office/drawing/2014/main" id="{1DAECFAE-483E-C338-E33A-E44DEEA9893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20255850">
              <a:off x="11005167" y="2372417"/>
              <a:ext cx="1437668" cy="1437668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FA0F2A7-4FE2-7647-9A97-D73A77EBB168}"/>
              </a:ext>
            </a:extLst>
          </p:cNvPr>
          <p:cNvSpPr txBox="1"/>
          <p:nvPr/>
        </p:nvSpPr>
        <p:spPr>
          <a:xfrm>
            <a:off x="10674850" y="2146658"/>
            <a:ext cx="13767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8000" dirty="0">
                <a:solidFill>
                  <a:schemeClr val="bg1"/>
                </a:solidFill>
                <a:latin typeface="Baguet Script" panose="00000500000000000000" pitchFamily="2" charset="0"/>
              </a:rPr>
              <a:t>?</a:t>
            </a:r>
            <a:endParaRPr lang="en-GB" sz="8000" dirty="0">
              <a:solidFill>
                <a:schemeClr val="bg1"/>
              </a:solidFill>
              <a:latin typeface="Baguet Scrip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427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3">
            <a:extLst>
              <a:ext uri="{FF2B5EF4-FFF2-40B4-BE49-F238E27FC236}">
                <a16:creationId xmlns:a16="http://schemas.microsoft.com/office/drawing/2014/main" id="{DEF53F70-0AE5-5C43-98BA-5BE247834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34" y="454277"/>
            <a:ext cx="11159531" cy="805097"/>
          </a:xfrm>
        </p:spPr>
        <p:txBody>
          <a:bodyPr>
            <a:noAutofit/>
          </a:bodyPr>
          <a:lstStyle/>
          <a:p>
            <a:r>
              <a:rPr lang="fo-FO" sz="3600" b="1" dirty="0"/>
              <a:t>Føroyar eru bygdar av risa stórum eldgosum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41"/>
          <a:stretch/>
        </p:blipFill>
        <p:spPr>
          <a:xfrm>
            <a:off x="623888" y="1170222"/>
            <a:ext cx="8235293" cy="5340310"/>
          </a:xfrm>
          <a:prstGeom prst="rect">
            <a:avLst/>
          </a:prstGeom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5ED8C7A3-8273-FCD7-8318-6BB14C800F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9181" y="2271479"/>
            <a:ext cx="3225932" cy="4562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216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on_JF_PP_19.6" id="{51932AF4-CF90-489F-B465-66F21335A12F}" vid="{758E0598-618F-4E1E-8767-3EA962FBCB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7902BCA121AFF40A850F11249FE2897" ma:contentTypeVersion="18" ma:contentTypeDescription="Opret et nyt dokument." ma:contentTypeScope="" ma:versionID="524bd34c016dd4becbf2360da3f1b166">
  <xsd:schema xmlns:xsd="http://www.w3.org/2001/XMLSchema" xmlns:xs="http://www.w3.org/2001/XMLSchema" xmlns:p="http://schemas.microsoft.com/office/2006/metadata/properties" xmlns:ns2="e563661b-d6b1-49ad-8155-8a03128a8108" xmlns:ns3="5d14b303-bf1f-4034-8011-9d8b1cda86d3" targetNamespace="http://schemas.microsoft.com/office/2006/metadata/properties" ma:root="true" ma:fieldsID="a0517e9dbe1ac1f7e39b0ec309e81a89" ns2:_="" ns3:_="">
    <xsd:import namespace="e563661b-d6b1-49ad-8155-8a03128a8108"/>
    <xsd:import namespace="5d14b303-bf1f-4034-8011-9d8b1cda86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CR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63661b-d6b1-49ad-8155-8a03128a81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illedmærker" ma:readOnly="false" ma:fieldId="{5cf76f15-5ced-4ddc-b409-7134ff3c332f}" ma:taxonomyMulti="true" ma:sspId="4559c2be-3131-485e-85d0-b1cc5be241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14b303-bf1f-4034-8011-9d8b1cda86d3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7071c579-9952-4136-8b9f-bea15c1607a3}" ma:internalName="TaxCatchAll" ma:showField="CatchAllData" ma:web="5d14b303-bf1f-4034-8011-9d8b1cda86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d14b303-bf1f-4034-8011-9d8b1cda86d3" xsi:nil="true"/>
    <lcf76f155ced4ddcb4097134ff3c332f xmlns="e563661b-d6b1-49ad-8155-8a03128a810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2F9D770-46F8-47B9-A496-08FA946FEF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63661b-d6b1-49ad-8155-8a03128a8108"/>
    <ds:schemaRef ds:uri="5d14b303-bf1f-4034-8011-9d8b1cda86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213FE8F-BB8F-4840-8D7A-D620D5300B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93881B-CEB3-43A4-9BEA-C0145A46B384}">
  <ds:schemaRefs>
    <ds:schemaRef ds:uri="http://schemas.microsoft.com/office/infopath/2007/PartnerControls"/>
    <ds:schemaRef ds:uri="http://purl.org/dc/dcmitype/"/>
    <ds:schemaRef ds:uri="e563661b-d6b1-49ad-8155-8a03128a8108"/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5d14b303-bf1f-4034-8011-9d8b1cda86d3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405f16c3-7567-46ee-998d-0686c274243b}" enabled="0" method="" siteId="{405f16c3-7567-46ee-998d-0686c274243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2906</TotalTime>
  <Words>1442</Words>
  <Application>Microsoft Office PowerPoint</Application>
  <PresentationFormat>Widescreen</PresentationFormat>
  <Paragraphs>187</Paragraphs>
  <Slides>20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Adelle Sans Semibold</vt:lpstr>
      <vt:lpstr>Arial</vt:lpstr>
      <vt:lpstr>Baguet Script</vt:lpstr>
      <vt:lpstr>Bebas Neue Bold</vt:lpstr>
      <vt:lpstr>Calibri</vt:lpstr>
      <vt:lpstr>Gisha</vt:lpstr>
      <vt:lpstr>Ink Free</vt:lpstr>
      <vt:lpstr>Ropsen Script Regular</vt:lpstr>
      <vt:lpstr>Wingdings</vt:lpstr>
      <vt:lpstr>Office-tema</vt:lpstr>
      <vt:lpstr>PowerPoint Presentation</vt:lpstr>
      <vt:lpstr>PowerPoint Presentation</vt:lpstr>
      <vt:lpstr>Jørðin 4,6 milliardir ára gomul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Føroyar eru bygdar av risa stórum eldgosum</vt:lpstr>
      <vt:lpstr>Føroyar vóru eitt risa stórt flatt land</vt:lpstr>
      <vt:lpstr>PowerPoint Presentation</vt:lpstr>
      <vt:lpstr>Eldgos og frumskógur</vt:lpstr>
      <vt:lpstr>Heitt veður og skógur Mark ímillum eldgos og eina tíð tá vøkstur var!</vt:lpstr>
      <vt:lpstr>Lava uppá tvørs?</vt:lpstr>
      <vt:lpstr>Hygg eftir søgunum í grótinum &amp; mineralum!</vt:lpstr>
      <vt:lpstr>Hvar fara vit í dag?</vt:lpstr>
      <vt:lpstr>Stað 1 – Uppruna landslag</vt:lpstr>
      <vt:lpstr>Stað 2 - Gosfløturnar</vt:lpstr>
      <vt:lpstr>Stað 3 - Gong</vt:lpstr>
      <vt:lpstr>Næstu ferð fara tit at hoyra um hvat hendi tá eldgosini sløknaðu!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Barbara Biskopstø Hansen</dc:creator>
  <cp:lastModifiedBy>Barbara Biskopstø Thorsteinsson</cp:lastModifiedBy>
  <cp:revision>34</cp:revision>
  <dcterms:created xsi:type="dcterms:W3CDTF">2020-08-27T00:22:37Z</dcterms:created>
  <dcterms:modified xsi:type="dcterms:W3CDTF">2026-04-27T11:07:11Z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0x01010007902BCA121AFF40A850F11249FE2897</vt:lpwstr>
  </property>
  <property fmtid="{D5CDD505-2E9C-101B-9397-08002B2CF9AE}" pid="3" name="MediaServiceImageTags">
    <vt:lpwstr/>
  </property>
</Properties>
</file>